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41" d="100"/>
          <a:sy n="41" d="100"/>
        </p:scale>
        <p:origin x="-7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B3E2C26-86BF-49F4-82A1-AAC1C3C55300}" type="datetimeFigureOut">
              <a:rPr lang="pl-PL" smtClean="0"/>
              <a:pPr/>
              <a:t>2014-04-15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8DE003B-9FAE-4EE3-948F-6A763C0BFFE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2C26-86BF-49F4-82A1-AAC1C3C55300}" type="datetimeFigureOut">
              <a:rPr lang="pl-PL" smtClean="0"/>
              <a:pPr/>
              <a:t>2014-04-15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E003B-9FAE-4EE3-948F-6A763C0BFFE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2C26-86BF-49F4-82A1-AAC1C3C55300}" type="datetimeFigureOut">
              <a:rPr lang="pl-PL" smtClean="0"/>
              <a:pPr/>
              <a:t>2014-04-15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E003B-9FAE-4EE3-948F-6A763C0BFFE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B3E2C26-86BF-49F4-82A1-AAC1C3C55300}" type="datetimeFigureOut">
              <a:rPr lang="pl-PL" smtClean="0"/>
              <a:pPr/>
              <a:t>2014-04-15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DE003B-9FAE-4EE3-948F-6A763C0BFFEA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B3E2C26-86BF-49F4-82A1-AAC1C3C55300}" type="datetimeFigureOut">
              <a:rPr lang="pl-PL" smtClean="0"/>
              <a:pPr/>
              <a:t>2014-04-15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8DE003B-9FAE-4EE3-948F-6A763C0BFFE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2C26-86BF-49F4-82A1-AAC1C3C55300}" type="datetimeFigureOut">
              <a:rPr lang="pl-PL" smtClean="0"/>
              <a:pPr/>
              <a:t>2014-04-15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E003B-9FAE-4EE3-948F-6A763C0BFFEA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2C26-86BF-49F4-82A1-AAC1C3C55300}" type="datetimeFigureOut">
              <a:rPr lang="pl-PL" smtClean="0"/>
              <a:pPr/>
              <a:t>2014-04-15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E003B-9FAE-4EE3-948F-6A763C0BFFEA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3E2C26-86BF-49F4-82A1-AAC1C3C55300}" type="datetimeFigureOut">
              <a:rPr lang="pl-PL" smtClean="0"/>
              <a:pPr/>
              <a:t>2014-04-15</a:t>
            </a:fld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DE003B-9FAE-4EE3-948F-6A763C0BFFEA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2C26-86BF-49F4-82A1-AAC1C3C55300}" type="datetimeFigureOut">
              <a:rPr lang="pl-PL" smtClean="0"/>
              <a:pPr/>
              <a:t>2014-04-15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E003B-9FAE-4EE3-948F-6A763C0BFFE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B3E2C26-86BF-49F4-82A1-AAC1C3C55300}" type="datetimeFigureOut">
              <a:rPr lang="pl-PL" smtClean="0"/>
              <a:pPr/>
              <a:t>2014-04-15</a:t>
            </a:fld>
            <a:endParaRPr lang="pl-PL" dirty="0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DE003B-9FAE-4EE3-948F-6A763C0BFFEA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3E2C26-86BF-49F4-82A1-AAC1C3C55300}" type="datetimeFigureOut">
              <a:rPr lang="pl-PL" smtClean="0"/>
              <a:pPr/>
              <a:t>2014-04-15</a:t>
            </a:fld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DE003B-9FAE-4EE3-948F-6A763C0BFFEA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B3E2C26-86BF-49F4-82A1-AAC1C3C55300}" type="datetimeFigureOut">
              <a:rPr lang="pl-PL" smtClean="0"/>
              <a:pPr/>
              <a:t>2014-04-15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DE003B-9FAE-4EE3-948F-6A763C0BFFE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Gabrysia\Desktop\Piosenki\afryka&#313;&#8222;ska%20muzyka%20etniczna%20-%20african%20sunrice%20-%20Ramadu%20-%20Avalon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pl.wikipedia.org/wiki/Ameryka_Po%C5%82udniow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OWOCE STREFY RÓWNIKOWEJ</a:t>
            </a:r>
            <a:endParaRPr lang="pl-PL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az 6" descr="owo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556792"/>
            <a:ext cx="7620000" cy="375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afrykaĹ„ska muzyka etniczna - african sunrice - Ramadu - Avalon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ineapple_and_cross_s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  <a:t>ORZECHY KOKOSOWE</a:t>
            </a:r>
            <a:endParaRPr lang="pl-PL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    </a:t>
            </a:r>
            <a:r>
              <a:rPr lang="pl-PL" sz="2800" dirty="0" smtClean="0"/>
              <a:t>Jedyny gatunek  kokosów, które należą do rodziny arekowatych. Palmy kokosowe pochodzą z południowo-wschodniej Azji lub z północno-zachodniej Ameryki Południowej. Owocnia  palmy składa się ze stosunkowo cienkiego egzokarpu , mezokarpu stanowiącego grubą warstwę brązowych włókien i zdrewniałego endokarpu tworzącego pestkę. U podstawy owocu znajdują się trzy otwory kiełkowe. Wewnętrzną ścianę nasienia wyścieła gruba warstwa stałego bielma. Zawiera ona do 70% tłuszczu, 14% cukrów i 7% białka. Wnętrze nasienia wypełnia płynna postać bielma – mleko kokosowe. Owoc zawiera dużo nasyconych kwasów tłuszczowych oraz cukrów, stanowi bogate źródło żelaza i witaminy C, jak i potasu.</a:t>
            </a:r>
            <a:endParaRPr lang="pl-PL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1RUbl9laWk8/UPMk-UbUjUI/AAAAAAAADuc/c4-cLjKYHwM/s1600/July-HFood-Coconut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/>
              <a:t>Opracowały :</a:t>
            </a:r>
            <a:br>
              <a:rPr lang="pl-PL" sz="3200" dirty="0" smtClean="0"/>
            </a:br>
            <a:r>
              <a:rPr lang="pl-PL" sz="3200" dirty="0" smtClean="0"/>
              <a:t>Gabriela Stręk, Anna Rywotycka  z klasy 6 „b” Szkoły Podstawowej w Rudniku.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sz="2800" dirty="0" smtClean="0"/>
              <a:t>Strony internetowe : „Wikipedia, wolna encyklopedia”. </a:t>
            </a:r>
            <a:endParaRPr lang="pl-PL" sz="28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  <a:t>BANANY</a:t>
            </a:r>
            <a:endParaRPr lang="pl-PL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Rodzaj roślin z rodziny bananowatych, obejmujący około 80 gatunków. Przedstawiciele są typowymi przedstawicielami flory międzyzwrotnikowej Azji, Afryki i Australii. Część gatunków dostarcza jadalnych owoców. Niektóre gatunki, zwłaszcza banan zwyczajny są roślinami uprawianymi dla owoców. Główni producenci to: Indie, Brazylia, Ekwador, Filipiny, Chiny, Izrael. Największymi krajami eksportującymi banany są: Ekwador, Kostaryka, Filipiny i Kolumbia, ich eksport stanowi w sumie ok. 2/3 światowego eksportu tych owoców.</a:t>
            </a:r>
            <a:endParaRPr lang="pl-PL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  <a:t>TRANSPORT</a:t>
            </a:r>
            <a:endParaRPr lang="pl-PL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/>
              <a:t>    Banany wymagają dalekiego transportu z miejsca gdzie są uprawiane do miejsca sprzedaży. Aby osiągnąć jak najdłuższą trwałość skórki, której wygląd decyduje o wartości handlowej owoców, zbiór bananów następuje przed osiągnięciem dojrzałości. Owoce wymagają ostrożnego traktowania, szybkiego transportu do portów, schłodzenia i t</a:t>
            </a:r>
            <a:r>
              <a:rPr lang="pl-PL" sz="2600" dirty="0" smtClean="0"/>
              <a:t>ran</a:t>
            </a:r>
            <a:r>
              <a:rPr lang="pl-PL" dirty="0" smtClean="0"/>
              <a:t>sportu w chłodniach. Takie postępowanie umożliwia przechowanie i transport przez 3-4 tygodnie w temperaturze 13 °C. Po przybyciu na miejsce przeznaczenia banany trafiają do dojrzewalni - miejsca gdzie umieszczane są w temperaturze 17 °C i traktowane etylenem o niskim stężeniu. Po kilku dniach banany zaczynają dojrzewać i rozprowadzane są do docelowej sprzedaży. </a:t>
            </a:r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anany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  <a:t>FIGI</a:t>
            </a:r>
            <a:endParaRPr lang="pl-PL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   Gatunek drzew lub krzewów należących do rodziny morwowatych. Prawdopodobnie pochodzą ze środkowo-zachodniej Azji lub Azji Mniejszej. Są uprawiane w licznych krajach obszaru tropikalnego, oprócz okazów uprawianych występują tu także formy zdziczałe.</a:t>
            </a:r>
            <a:r>
              <a:rPr lang="pl-PL" b="1" dirty="0" smtClean="0"/>
              <a:t> </a:t>
            </a:r>
            <a:r>
              <a:rPr lang="pl-PL" dirty="0" smtClean="0"/>
              <a:t>Figi zawierające błonnik wpływają na obniżenie cholesterolu we krwi oraz regulują pracę układu krwionośnego. Są bogate w potas, co jest nie bez znaczenia dla osób cierpiących na nadciśnienie. Poprzez regulację pracy naczyń krwionośnym figi mogą być pomocne w leczeniu hemoroidów.</a:t>
            </a:r>
          </a:p>
          <a:p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chemeClr val="accent1">
                    <a:lumMod val="75000"/>
                  </a:schemeClr>
                </a:solidFill>
              </a:rPr>
              <a:t>ZASTOSOWANIE</a:t>
            </a:r>
            <a:endParaRPr lang="pl-PL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Roślina uprawna.</a:t>
            </a:r>
          </a:p>
          <a:p>
            <a:r>
              <a:rPr lang="pl-PL" dirty="0" smtClean="0"/>
              <a:t>Sztuka kulinarna.</a:t>
            </a:r>
          </a:p>
          <a:p>
            <a:r>
              <a:rPr lang="pl-PL" dirty="0" smtClean="0"/>
              <a:t>Medycyna ludowa.</a:t>
            </a:r>
          </a:p>
          <a:p>
            <a:r>
              <a:rPr lang="pl-PL" dirty="0" smtClean="0"/>
              <a:t>Drewno</a:t>
            </a:r>
            <a:endParaRPr lang="pl-PL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  <a:t>ANANASY</a:t>
            </a:r>
            <a:endParaRPr lang="pl-PL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 Rodzaje roślin zielnych z rodziny bromeliowatych. W stanie naturalnym rosną w Ameryce</a:t>
            </a:r>
            <a:r>
              <a:rPr lang="pl-PL" dirty="0" smtClean="0">
                <a:hlinkClick r:id="rId2" tooltip="Ameryka Południowa"/>
              </a:rPr>
              <a:t> </a:t>
            </a:r>
            <a:r>
              <a:rPr lang="pl-PL" dirty="0" smtClean="0"/>
              <a:t>Południowej.</a:t>
            </a:r>
            <a:r>
              <a:rPr lang="pl-PL" b="1" dirty="0" smtClean="0"/>
              <a:t> </a:t>
            </a:r>
            <a:r>
              <a:rPr lang="pl-PL" dirty="0" smtClean="0"/>
              <a:t>Ananasy to także potocznie nazwa owocostanu ananasa jadalnego. Duży, soczysty owocostan wyrasta na szczycie krótkiej łodygi wyrastającej z rozety kolczastych liści. Do głównych producentów należą Hawaje, Brazylia, Meksyk i Filipiny.</a:t>
            </a:r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  <a:t>ZASTOSOWANIE</a:t>
            </a:r>
            <a:endParaRPr lang="pl-PL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Roślina uprawna.</a:t>
            </a:r>
          </a:p>
          <a:p>
            <a:r>
              <a:rPr lang="pl-PL" dirty="0" smtClean="0"/>
              <a:t>Sztuka kulinarna.</a:t>
            </a:r>
          </a:p>
          <a:p>
            <a:r>
              <a:rPr lang="pl-PL" dirty="0" smtClean="0"/>
              <a:t>Roślina lecznicza.</a:t>
            </a:r>
          </a:p>
          <a:p>
            <a:r>
              <a:rPr lang="pl-PL" dirty="0" smtClean="0"/>
              <a:t>Surowiec: owoce, liście.</a:t>
            </a:r>
          </a:p>
          <a:p>
            <a:pPr>
              <a:buFont typeface="Courier New" pitchFamily="49" charset="0"/>
              <a:buChar char="o"/>
            </a:pPr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116</Words>
  <Application>Microsoft Office PowerPoint</Application>
  <PresentationFormat>Pokaz na ekranie (4:3)</PresentationFormat>
  <Paragraphs>24</Paragraphs>
  <Slides>13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Wykusz</vt:lpstr>
      <vt:lpstr>OWOCE STREFY RÓWNIKOWEJ</vt:lpstr>
      <vt:lpstr>BANANY</vt:lpstr>
      <vt:lpstr>TRANSPORT</vt:lpstr>
      <vt:lpstr>Slajd 4</vt:lpstr>
      <vt:lpstr>FIGI</vt:lpstr>
      <vt:lpstr>ZASTOSOWANIE</vt:lpstr>
      <vt:lpstr>Slajd 7</vt:lpstr>
      <vt:lpstr>ANANASY</vt:lpstr>
      <vt:lpstr>ZASTOSOWANIE</vt:lpstr>
      <vt:lpstr>Slajd 10</vt:lpstr>
      <vt:lpstr>ORZECHY KOKOSOWE</vt:lpstr>
      <vt:lpstr>Slajd 12</vt:lpstr>
      <vt:lpstr>Opracowały : Gabriela Stręk, Anna Rywotycka  z klasy 6 „b” Szkoły Podstawowej w Rudniku.</vt:lpstr>
    </vt:vector>
  </TitlesOfParts>
  <Company>family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OWOCE STREFY RÓWNIKOWEJ</dc:title>
  <dc:creator>st</dc:creator>
  <cp:lastModifiedBy>Gabrysia</cp:lastModifiedBy>
  <cp:revision>24</cp:revision>
  <dcterms:created xsi:type="dcterms:W3CDTF">2014-03-10T16:33:07Z</dcterms:created>
  <dcterms:modified xsi:type="dcterms:W3CDTF">2014-04-15T13:41:33Z</dcterms:modified>
</cp:coreProperties>
</file>