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88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2982C90-D241-4611-8841-74AFBBC07900}" type="datetimeFigureOut">
              <a:rPr lang="pl-PL" smtClean="0"/>
              <a:pPr/>
              <a:t>2014-04-15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10" name="Prostokąt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ostokąt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ostokąt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Łącznik prosty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Łącznik prosty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Łącznik prosty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ostokąt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593FF2A-40C6-4C71-B42A-86A5DB2773B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C90-D241-4611-8841-74AFBBC07900}" type="datetimeFigureOut">
              <a:rPr lang="pl-PL" smtClean="0"/>
              <a:pPr/>
              <a:t>2014-04-15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3FF2A-40C6-4C71-B42A-86A5DB2773B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C90-D241-4611-8841-74AFBBC07900}" type="datetimeFigureOut">
              <a:rPr lang="pl-PL" smtClean="0"/>
              <a:pPr/>
              <a:t>2014-04-15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3FF2A-40C6-4C71-B42A-86A5DB2773B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2982C90-D241-4611-8841-74AFBBC07900}" type="datetimeFigureOut">
              <a:rPr lang="pl-PL" smtClean="0"/>
              <a:pPr/>
              <a:t>2014-04-15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593FF2A-40C6-4C71-B42A-86A5DB2773B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2982C90-D241-4611-8841-74AFBBC07900}" type="datetimeFigureOut">
              <a:rPr lang="pl-PL" smtClean="0"/>
              <a:pPr/>
              <a:t>2014-04-15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9" name="Prostokąt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Łącznik prosty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Łącznik prosty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ostokąt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Łącznik prosty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593FF2A-40C6-4C71-B42A-86A5DB2773B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C90-D241-4611-8841-74AFBBC07900}" type="datetimeFigureOut">
              <a:rPr lang="pl-PL" smtClean="0"/>
              <a:pPr/>
              <a:t>2014-04-15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3FF2A-40C6-4C71-B42A-86A5DB2773B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C90-D241-4611-8841-74AFBBC07900}" type="datetimeFigureOut">
              <a:rPr lang="pl-PL" smtClean="0"/>
              <a:pPr/>
              <a:t>2014-04-15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3FF2A-40C6-4C71-B42A-86A5DB2773B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2982C90-D241-4611-8841-74AFBBC07900}" type="datetimeFigureOut">
              <a:rPr lang="pl-PL" smtClean="0"/>
              <a:pPr/>
              <a:t>2014-04-15</a:t>
            </a:fld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593FF2A-40C6-4C71-B42A-86A5DB2773B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C90-D241-4611-8841-74AFBBC07900}" type="datetimeFigureOut">
              <a:rPr lang="pl-PL" smtClean="0"/>
              <a:pPr/>
              <a:t>2014-04-15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3FF2A-40C6-4C71-B42A-86A5DB2773B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ymbol zastępczy zawartości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2982C90-D241-4611-8841-74AFBBC07900}" type="datetimeFigureOut">
              <a:rPr lang="pl-PL" smtClean="0"/>
              <a:pPr/>
              <a:t>2014-04-15</a:t>
            </a:fld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593FF2A-40C6-4C71-B42A-86A5DB2773B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3" name="Symbol zastępczy stopki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Łącznik prosty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Łącznik prosty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ymbol zastępczy daty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2982C90-D241-4611-8841-74AFBBC07900}" type="datetimeFigureOut">
              <a:rPr lang="pl-PL" smtClean="0"/>
              <a:pPr/>
              <a:t>2014-04-15</a:t>
            </a:fld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593FF2A-40C6-4C71-B42A-86A5DB2773B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2982C90-D241-4611-8841-74AFBBC07900}" type="datetimeFigureOut">
              <a:rPr lang="pl-PL" smtClean="0"/>
              <a:pPr/>
              <a:t>2014-04-15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593FF2A-40C6-4C71-B42A-86A5DB2773B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Gabrysia\Desktop\Piosenki\afryka&#313;&#8222;ska%20muzyka%20etniczna%20-%20african%20sunrice%20-%20Ramadu%20-%20Avalon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467600" cy="1228998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ctr"/>
            <a:r>
              <a:rPr lang="pl-PL" sz="4000" b="1" dirty="0" smtClean="0">
                <a:solidFill>
                  <a:srgbClr val="FE0000"/>
                </a:solidFill>
                <a:latin typeface="Arial" pitchFamily="34" charset="0"/>
                <a:cs typeface="Arial" pitchFamily="34" charset="0"/>
              </a:rPr>
              <a:t>PRZYPRAWY STREFY RÓWNIKOWEJ</a:t>
            </a:r>
            <a:endParaRPr lang="pl-PL" sz="4000" b="1" dirty="0">
              <a:solidFill>
                <a:srgbClr val="FE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Symbol zastępczy zawartości 5" descr="przyprawy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628800"/>
            <a:ext cx="8424936" cy="4968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afrykaĹ„ska muzyka etniczna - african sunrice - Ramadu - Avalo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460432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r>
              <a:rPr lang="pl-PL" dirty="0" smtClean="0"/>
              <a:t>OPRACOWAŁY:</a:t>
            </a:r>
            <a:br>
              <a:rPr lang="pl-PL" dirty="0" smtClean="0"/>
            </a:br>
            <a:r>
              <a:rPr lang="pl-PL" dirty="0" smtClean="0"/>
              <a:t>Gabriela Stręk i Anna Rywotycka z klasy 6b Szkoły Podstawowej w Rudniku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2555776" y="1052736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>
                <a:solidFill>
                  <a:srgbClr val="FE0000"/>
                </a:solidFill>
              </a:rPr>
              <a:t>KONIEC</a:t>
            </a:r>
            <a:endParaRPr lang="pl-PL" sz="4000" b="1" dirty="0">
              <a:solidFill>
                <a:srgbClr val="FE00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/>
            <a:r>
              <a:rPr lang="pl-PL" sz="4000" b="1" dirty="0" smtClean="0">
                <a:solidFill>
                  <a:srgbClr val="FF0000"/>
                </a:solidFill>
              </a:rPr>
              <a:t>WANILIA</a:t>
            </a:r>
            <a:endParaRPr lang="pl-PL" sz="4000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   Rodzaj roślin jednoliściennych z rodziny storczykowatych, liczący 109 gatunków rosnących dziko w strefach tropikalnych. Owoce wanilii płaskolistnej są źródłem przyprawy zwanej laskami wanilii. Do roku około 1800 monopolistą w produkcji wanilii był Meksyk, bowiem tylko tam występowały odmiany pszczół beządłowych z rodzajów </a:t>
            </a:r>
            <a:r>
              <a:rPr lang="pl-PL" i="1" dirty="0" smtClean="0"/>
              <a:t>Melipona</a:t>
            </a:r>
            <a:r>
              <a:rPr lang="pl-PL" dirty="0" smtClean="0"/>
              <a:t> i </a:t>
            </a:r>
            <a:r>
              <a:rPr lang="pl-PL" i="1" dirty="0" smtClean="0"/>
              <a:t>Trigona</a:t>
            </a:r>
            <a:r>
              <a:rPr lang="pl-PL" dirty="0" smtClean="0"/>
              <a:t>, zapylających kwiaty tej rośliny (czynią to również niektóre kolibry). Dopiero odkrycie ręcznej metody zapylania umożliwiło powstanie upraw również w innych rejonach. Obecnie największym producentem wanilii na świecie jest Indonezja.</a:t>
            </a:r>
            <a:endParaRPr lang="pl-PL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3eb91959a42f7ecda7be2a92fecc6a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/>
            <a:r>
              <a:rPr lang="pl-PL" sz="4000" b="1" dirty="0" smtClean="0">
                <a:solidFill>
                  <a:srgbClr val="FF0000"/>
                </a:solidFill>
              </a:rPr>
              <a:t>CYNAMON</a:t>
            </a:r>
            <a:endParaRPr lang="pl-PL" sz="4000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   To popularna przyprawa kuchenna otrzymywana z wysuszonej kory cynamonowca. Występuje w dwóch postaciach, utarty na proszek lub w niewielkich, zwiniętych w rulonik kawałkach, ma kolor rdzawy i dzięki zawartemu w niej olejkowi cynamonowemu charakterystyczny słodkawo-korzenny, lekko piekący smak i silny aromat. Cynamon używany jest do przyprawiania potraw słodkich z ryżu, pieczonych jabłek, wina grzanego i ponczu. Niewielkie ilości cynamonu służą do aromatyzowania gulaszu, baraniny, gotowanych ryb i szynki. Olejek cynamonowy ma działanie antyseptyczne.</a:t>
            </a:r>
            <a:endParaRPr lang="pl-PL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cynam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pl-PL" sz="4000" b="1" dirty="0" smtClean="0">
                <a:solidFill>
                  <a:srgbClr val="FE0000"/>
                </a:solidFill>
              </a:rPr>
              <a:t>GOŹDZIKI</a:t>
            </a:r>
            <a:endParaRPr lang="pl-PL" sz="4000" b="1" dirty="0">
              <a:solidFill>
                <a:srgbClr val="FE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pl-PL" dirty="0" smtClean="0"/>
              <a:t>    Nierozkwitłe, wysuszone pąki kwiatowe drzewa goździkowego, służące jako przyprawa. Goździki mają barwę ciemnobrunatną, powstałą w czasie suszenia i odymiania. Smak mają piekący, dzięki olejkowi znajdującemu się w pąkach w ilości 15–20%. Charakterystyczny zapach daje goździkom eugenol. Często spotykane są goździki z Zanzibaru. Obecnie największym producentem goździków jest Tanzania (wyspy Zanzibar i Pemba), następne miejsca zajmują Indonezja, Madagaskar, Sri Lanka, Kenia, Komory i Seszele. Goździki są używane jako przyprawa do kompotów, konfitur, marynat i wyrobów cukierniczych. Posiada, również właściwości lecznicze.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Clov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pl-PL" sz="4000" b="1" dirty="0" smtClean="0">
                <a:solidFill>
                  <a:srgbClr val="FE0000"/>
                </a:solidFill>
              </a:rPr>
              <a:t>pieprz</a:t>
            </a:r>
            <a:endParaRPr lang="pl-PL" sz="4000" b="1" dirty="0">
              <a:solidFill>
                <a:srgbClr val="FE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pl-PL" dirty="0" smtClean="0"/>
              <a:t>   Rodzaj roślin z rodziny pieprzowatych. Należą do niego liczne gatunki (według niektórych klasyfikacji ponad 700) występujące na obszarach o klimacie równikowym i zwrotnikowym. Największe znaczenie użytkowe ma pieprz czarny, z nasion którego wytwarzana jest popularna przyprawa. Jest też gatunkiem typowym. Jest jedną z częściej używanych przypraw. W średniowieczu był przyprawą królów i magnatów. Płacono za niego czystym złotem. Po opłynięciu Afryki przez Portugalczyków i otwarciu drogi morskiej do Indii w końcu XV wieku, jego cena gwałtownie spadła. Obecnie pieprz na szeroką skalę uprawiany jest głównie na Archipelagu Malajskim.</a:t>
            </a:r>
            <a:endParaRPr lang="pl-PL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13090062334aa7b7c2afc3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kusz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ykusz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ykusz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72</TotalTime>
  <Words>384</Words>
  <Application>Microsoft Office PowerPoint</Application>
  <PresentationFormat>Pokaz na ekranie (4:3)</PresentationFormat>
  <Paragraphs>11</Paragraphs>
  <Slides>10</Slides>
  <Notes>0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Wykusz</vt:lpstr>
      <vt:lpstr>PRZYPRAWY STREFY RÓWNIKOWEJ</vt:lpstr>
      <vt:lpstr>WANILIA</vt:lpstr>
      <vt:lpstr>Slajd 3</vt:lpstr>
      <vt:lpstr>CYNAMON</vt:lpstr>
      <vt:lpstr>Slajd 5</vt:lpstr>
      <vt:lpstr>GOŹDZIKI</vt:lpstr>
      <vt:lpstr>Slajd 7</vt:lpstr>
      <vt:lpstr>pieprz</vt:lpstr>
      <vt:lpstr>Slajd 9</vt:lpstr>
      <vt:lpstr>OPRACOWAŁY: Gabriela Stręk i Anna Rywotycka z klasy 6b Szkoły Podstawowej w Rudniku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PRZYPRAWY STREFY RÓWNIKOWEJ</dc:title>
  <dc:creator>Gabrysia</dc:creator>
  <cp:lastModifiedBy>Gabrysia</cp:lastModifiedBy>
  <cp:revision>9</cp:revision>
  <dcterms:created xsi:type="dcterms:W3CDTF">2014-03-18T17:08:01Z</dcterms:created>
  <dcterms:modified xsi:type="dcterms:W3CDTF">2014-04-15T13:37:13Z</dcterms:modified>
</cp:coreProperties>
</file>