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7" r:id="rId25"/>
    <p:sldId id="288" r:id="rId26"/>
    <p:sldId id="289" r:id="rId27"/>
    <p:sldId id="291" r:id="rId28"/>
    <p:sldId id="292" r:id="rId29"/>
    <p:sldId id="293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6" autoAdjust="0"/>
    <p:restoredTop sz="94660"/>
  </p:normalViewPr>
  <p:slideViewPr>
    <p:cSldViewPr>
      <p:cViewPr>
        <p:scale>
          <a:sx n="80" d="100"/>
          <a:sy n="80" d="100"/>
        </p:scale>
        <p:origin x="-228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9EC87-4B11-42E2-B2E6-F5575231D5C4}" type="datetimeFigureOut">
              <a:rPr lang="pl-PL" smtClean="0"/>
              <a:pPr/>
              <a:t>2014-05-29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59A3E-3E7C-4CED-AA80-F480F33475A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Dyryguje</a:t>
            </a:r>
            <a:r>
              <a:rPr lang="pl-PL" baseline="0" dirty="0" smtClean="0"/>
              <a:t> naszym zespołem pan Mateusz </a:t>
            </a:r>
            <a:r>
              <a:rPr lang="pl-PL" baseline="0" dirty="0" err="1" smtClean="0"/>
              <a:t>Pitala</a:t>
            </a:r>
            <a:r>
              <a:rPr lang="pl-PL" baseline="0" dirty="0" smtClean="0"/>
              <a:t>. Przygrywa nam na różnych instrumentach.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3AFDF-582D-427C-97C1-55442A8A3E2D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2014-05-29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2014-05-29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2014-05-29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2014-05-29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2014-05-29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2014-05-29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2014-05-29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KLASA IIA </a:t>
            </a:r>
            <a:br>
              <a:rPr lang="pl-PL" b="1" dirty="0" smtClean="0"/>
            </a:br>
            <a:r>
              <a:rPr lang="pl-PL" b="1" dirty="0" smtClean="0"/>
              <a:t>PREZENTUJE SWOJE LICZNE ZAINTERESOWANIA, PASJE.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85852" y="3000372"/>
            <a:ext cx="6400800" cy="1752600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accent2"/>
                </a:solidFill>
              </a:rPr>
              <a:t>Pierwszą grupę stanowią talenty artystyczne:</a:t>
            </a:r>
            <a:endParaRPr lang="pl-PL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Talenty Małopolski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KRASNOLUDY</a:t>
            </a:r>
            <a:endParaRPr lang="pl-PL" dirty="0"/>
          </a:p>
        </p:txBody>
      </p:sp>
      <p:pic>
        <p:nvPicPr>
          <p:cNvPr id="7" name="Symbol zastępczy zawartości 6" descr="DSC_02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12534"/>
            <a:ext cx="4040188" cy="2675969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572000" y="1500174"/>
            <a:ext cx="4041775" cy="639762"/>
          </a:xfrm>
        </p:spPr>
        <p:txBody>
          <a:bodyPr/>
          <a:lstStyle/>
          <a:p>
            <a:r>
              <a:rPr lang="pl-PL" dirty="0" smtClean="0"/>
              <a:t>HEJ HO! HEJ HO!</a:t>
            </a:r>
            <a:endParaRPr lang="pl-PL" dirty="0"/>
          </a:p>
        </p:txBody>
      </p:sp>
      <p:pic>
        <p:nvPicPr>
          <p:cNvPr id="8" name="Symbol zastępczy zawartości 7" descr="DSC_022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812009"/>
            <a:ext cx="4041775" cy="267702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GALA RETRA</a:t>
            </a:r>
            <a:endParaRPr lang="pl-PL" dirty="0"/>
          </a:p>
        </p:txBody>
      </p:sp>
      <p:pic>
        <p:nvPicPr>
          <p:cNvPr id="6" name="Symbol zastępczy zawartości 5" descr="DSCN84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Symbol zastępczy zawartości 6" descr="DSCN849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„Alicja w krainie czarów”</a:t>
            </a:r>
            <a:endParaRPr lang="pl-PL" dirty="0"/>
          </a:p>
        </p:txBody>
      </p:sp>
      <p:pic>
        <p:nvPicPr>
          <p:cNvPr id="5" name="Symbol zastępczy zawartości 4" descr="20131125_1944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Symbol zastępczy zawartości 5" descr="20131125_1956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861" y="1785926"/>
            <a:ext cx="5618178" cy="3357586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6000" b="1" dirty="0" smtClean="0"/>
              <a:t>KAROL </a:t>
            </a:r>
            <a:r>
              <a:rPr lang="pl-PL" sz="6000" b="1" dirty="0"/>
              <a:t>J</a:t>
            </a:r>
            <a:r>
              <a:rPr lang="pl-PL" sz="6000" b="1" dirty="0" smtClean="0"/>
              <a:t>UDASZ</a:t>
            </a:r>
            <a:endParaRPr lang="en-US" sz="6000" b="1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4733925" y="4421188"/>
            <a:ext cx="3309938" cy="1260475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pl-PL" sz="3600" b="1" dirty="0" smtClean="0">
                <a:solidFill>
                  <a:schemeClr val="tx2"/>
                </a:solidFill>
              </a:rPr>
              <a:t>Moja pasja</a:t>
            </a:r>
            <a:endParaRPr lang="en-US" sz="3600" b="1" dirty="0" smtClean="0">
              <a:solidFill>
                <a:schemeClr val="tx2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643042" y="928670"/>
            <a:ext cx="607223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/>
              <a:t>TAŃCZĄCA NUTKA</a:t>
            </a:r>
            <a:endParaRPr lang="pl-PL" sz="44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71550" y="476250"/>
            <a:ext cx="7024688" cy="1143000"/>
          </a:xfrm>
        </p:spPr>
        <p:txBody>
          <a:bodyPr/>
          <a:lstStyle/>
          <a:p>
            <a:pPr eaLnBrk="1" hangingPunct="1"/>
            <a:r>
              <a:rPr lang="pl-PL" b="1" smtClean="0"/>
              <a:t>Moja pasja:</a:t>
            </a:r>
            <a:endParaRPr lang="en-US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628775"/>
            <a:ext cx="7705725" cy="4537075"/>
          </a:xfrm>
        </p:spPr>
        <p:txBody>
          <a:bodyPr rtlCol="0">
            <a:normAutofit lnSpcReduction="10000"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l-PL" sz="4800" dirty="0" smtClean="0">
                <a:latin typeface="Monotype Corsiva" pitchFamily="66" charset="0"/>
              </a:rPr>
              <a:t>Zespół Pieśni i Tańca Elegia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pl-PL" dirty="0" smtClean="0"/>
              <a:t>Ćwiczę (tańczę i śpiewam) od dwóch lat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pl-PL" dirty="0" smtClean="0"/>
              <a:t>Próby dwa razy w tygodniu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pl-PL" dirty="0" smtClean="0"/>
              <a:t>Występy w Rudniku, Sułkowicach i </a:t>
            </a:r>
            <a:r>
              <a:rPr lang="pl-PL" dirty="0" err="1" smtClean="0"/>
              <a:t>Łoniowej</a:t>
            </a:r>
            <a:endParaRPr lang="pl-PL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pl-PL" dirty="0" smtClean="0"/>
              <a:t>Wycieczki: Pieniny i Studio Filmów Rysunkowych w </a:t>
            </a:r>
            <a:r>
              <a:rPr lang="pl-PL" smtClean="0"/>
              <a:t>Bielsku Białej</a:t>
            </a:r>
            <a:endParaRPr lang="pl-PL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pl-PL" dirty="0" smtClean="0"/>
              <a:t>Zachęcam do przychodzenia na próby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judasz\Desktop\Karol Elegia\_12079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690688"/>
            <a:ext cx="6888162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611188" y="836613"/>
            <a:ext cx="7024687" cy="720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b="1" smtClean="0"/>
              <a:t>Opłatek w Rudniku:</a:t>
            </a:r>
            <a:endParaRPr lang="en-US" b="1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judasz\Desktop\Karol Elegia\_12079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11188" y="836613"/>
            <a:ext cx="7024687" cy="720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b="1" smtClean="0"/>
              <a:t>Dni Sułkowic:</a:t>
            </a:r>
            <a:endParaRPr lang="en-US" b="1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773238"/>
            <a:ext cx="727551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39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l-PL" sz="4900" b="1" dirty="0" smtClean="0"/>
              <a:t>ŚPIEWAJĄCE NUTKI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600" dirty="0" smtClean="0"/>
              <a:t>Świerczyńska Weronika i Sznajder Lena</a:t>
            </a:r>
            <a:r>
              <a:rPr lang="pl-PL" sz="1800" dirty="0" smtClean="0"/>
              <a:t/>
            </a:r>
            <a:br>
              <a:rPr lang="pl-PL" sz="1800" dirty="0" smtClean="0"/>
            </a:br>
            <a:endParaRPr lang="pl-PL" sz="18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 fontScale="85000" lnSpcReduction="10000"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    Naszą </a:t>
            </a:r>
            <a:r>
              <a:rPr lang="pl-PL" dirty="0"/>
              <a:t>pasją jest </a:t>
            </a:r>
            <a:r>
              <a:rPr lang="pl-PL" dirty="0" smtClean="0"/>
              <a:t>śpiew. Należymy </a:t>
            </a:r>
            <a:r>
              <a:rPr lang="pl-PL" dirty="0"/>
              <a:t>do zespołu "Dzieci Chudego". </a:t>
            </a:r>
            <a:r>
              <a:rPr lang="pl-PL" dirty="0" smtClean="0"/>
              <a:t>Próby </a:t>
            </a:r>
            <a:r>
              <a:rPr lang="pl-PL" dirty="0"/>
              <a:t>mamy w każdy piątek w klubie "</a:t>
            </a:r>
            <a:r>
              <a:rPr lang="pl-PL" dirty="0" smtClean="0"/>
              <a:t>Kuźnia</a:t>
            </a:r>
            <a:r>
              <a:rPr lang="pl-PL" dirty="0"/>
              <a:t>" w Sułkowicach . Gramy </a:t>
            </a:r>
            <a:r>
              <a:rPr lang="pl-PL" dirty="0" smtClean="0"/>
              <a:t>i śpiewamy dużo koncertów na różne okazje. Bierzemy udział w konkursach. </a:t>
            </a:r>
            <a:r>
              <a:rPr lang="pl-PL" dirty="0"/>
              <a:t>Raz </a:t>
            </a:r>
            <a:r>
              <a:rPr lang="pl-PL" dirty="0" smtClean="0"/>
              <a:t>zajęliśmy </a:t>
            </a:r>
            <a:r>
              <a:rPr lang="pl-PL" dirty="0"/>
              <a:t>3 miejsce w konkursie "Kolęd i </a:t>
            </a:r>
            <a:r>
              <a:rPr lang="pl-PL" dirty="0" smtClean="0"/>
              <a:t>Pastorałek„. </a:t>
            </a:r>
            <a:r>
              <a:rPr lang="pl-PL" dirty="0"/>
              <a:t>Lubimy </a:t>
            </a:r>
            <a:r>
              <a:rPr lang="pl-PL" dirty="0" smtClean="0"/>
              <a:t>nasze </a:t>
            </a:r>
            <a:r>
              <a:rPr lang="pl-PL" dirty="0"/>
              <a:t>wspólne </a:t>
            </a:r>
            <a:r>
              <a:rPr lang="pl-PL" dirty="0" smtClean="0"/>
              <a:t>śpiewanie, ponieważ </a:t>
            </a:r>
            <a:r>
              <a:rPr lang="pl-PL" dirty="0"/>
              <a:t>śpiewamy  </a:t>
            </a:r>
            <a:r>
              <a:rPr lang="pl-PL" dirty="0" smtClean="0"/>
              <a:t>dużo </a:t>
            </a:r>
            <a:r>
              <a:rPr lang="pl-PL" dirty="0"/>
              <a:t>piosenek "Arki Noego".</a:t>
            </a:r>
          </a:p>
          <a:p>
            <a:pPr>
              <a:buNone/>
            </a:pPr>
            <a:r>
              <a:rPr lang="pl-PL" dirty="0"/>
              <a:t> </a:t>
            </a:r>
          </a:p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9155113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3175"/>
            <a:ext cx="9202738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b="1" dirty="0" smtClean="0"/>
              <a:t>GRAJĄCA NUTKA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lvl="0">
              <a:buNone/>
            </a:pPr>
            <a:r>
              <a:rPr lang="pl-PL" dirty="0" smtClean="0"/>
              <a:t>„Grająca nutka” to Małgosia Wolska. Pięknie gra na keyboardzie, a rozwija swoje umiejętności w ognisku muzycznym przy Szkole Muzycznej w Myślenicach.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Prezentacja w czasie „Festiwalu Nauki 2.0”</a:t>
            </a:r>
            <a:endParaRPr lang="pl-PL" sz="3600" dirty="0"/>
          </a:p>
        </p:txBody>
      </p:sp>
      <p:pic>
        <p:nvPicPr>
          <p:cNvPr id="3074" name="Picture 2" descr="F:\2.0 sp podsumowanie\DSCF53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4210080" cy="3520292"/>
          </a:xfrm>
          <a:prstGeom prst="rect">
            <a:avLst/>
          </a:prstGeom>
          <a:noFill/>
        </p:spPr>
      </p:pic>
      <p:pic>
        <p:nvPicPr>
          <p:cNvPr id="3075" name="Picture 3" descr="F:\2.0 sp podsumowanie\DSCF53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57364"/>
            <a:ext cx="4210080" cy="3520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85786" y="2428868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accent2"/>
                </a:solidFill>
              </a:rPr>
              <a:t>Drugą grupę stanowią talenty sportowe:</a:t>
            </a:r>
            <a:endParaRPr lang="pl-PL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42976" y="1571612"/>
            <a:ext cx="6858048" cy="38164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pl-PL" dirty="0" smtClean="0"/>
              <a:t>„</a:t>
            </a:r>
            <a:r>
              <a:rPr lang="pl-PL" sz="3200" dirty="0" smtClean="0"/>
              <a:t>Piłkarze”- Wiktor Biela, Dominik Kozieł, Kuba Wiecheć i Kacper </a:t>
            </a:r>
            <a:r>
              <a:rPr lang="pl-PL" sz="3200" dirty="0" err="1" smtClean="0"/>
              <a:t>Borgosz</a:t>
            </a:r>
            <a:r>
              <a:rPr lang="pl-PL" sz="3200" dirty="0" smtClean="0"/>
              <a:t> zafascynowani są piłką nożną. Liderem w grupie jest Wiktor który trenuje w klubie sportowym KS Rudnik i chce przekazać swoje umiejętności i wiedzę innym.</a:t>
            </a:r>
          </a:p>
          <a:p>
            <a:pPr algn="ctr"/>
            <a:endParaRPr lang="pl-P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Prezentacja sportowa</a:t>
            </a:r>
            <a:endParaRPr lang="pl-PL" dirty="0"/>
          </a:p>
        </p:txBody>
      </p:sp>
      <p:pic>
        <p:nvPicPr>
          <p:cNvPr id="4098" name="Picture 2" descr="F:\2.0 sp podsumowanie\DSCF53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71472" y="2000240"/>
            <a:ext cx="8215370" cy="18466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pl-PL" sz="3200" dirty="0" smtClean="0"/>
              <a:t>„Judoka” – Karol Marek, chce zachęcić do uprawiania judo.</a:t>
            </a:r>
          </a:p>
          <a:p>
            <a:pPr algn="ctr"/>
            <a:r>
              <a:rPr lang="pl-PL" sz="3200" dirty="0" smtClean="0"/>
              <a:t>Trenuje w klubie „Katana” w Sułkowicach.</a:t>
            </a:r>
          </a:p>
          <a:p>
            <a:pPr algn="ctr"/>
            <a:endParaRPr lang="pl-P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TRENING</a:t>
            </a:r>
            <a:endParaRPr lang="pl-PL" dirty="0"/>
          </a:p>
        </p:txBody>
      </p:sp>
      <p:pic>
        <p:nvPicPr>
          <p:cNvPr id="4" name="Symbol zastępczy zawartości 3" descr="Zdjęcie11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TRENING</a:t>
            </a:r>
            <a:endParaRPr lang="pl-PL" dirty="0"/>
          </a:p>
        </p:txBody>
      </p:sp>
      <p:pic>
        <p:nvPicPr>
          <p:cNvPr id="4" name="Symbol zastępczy zawartości 3" descr="Zdjęcie11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KONCERTY Z OKAZJI ŚWIĄT NARODOWYCH</a:t>
            </a:r>
            <a:endParaRPr lang="pl-PL" dirty="0"/>
          </a:p>
        </p:txBody>
      </p:sp>
      <p:pic>
        <p:nvPicPr>
          <p:cNvPr id="2050" name="Picture 2" descr="F:\Śpiewające nutki\wera\IMG_00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Śpiewamy pieśni patriotyczne.</a:t>
            </a:r>
            <a:br>
              <a:rPr lang="pl-PL" dirty="0" smtClean="0"/>
            </a:br>
            <a:r>
              <a:rPr lang="pl-PL" sz="2400" dirty="0"/>
              <a:t>(</a:t>
            </a:r>
            <a:r>
              <a:rPr lang="pl-PL" sz="2700" dirty="0" smtClean="0"/>
              <a:t>Weronika w czerwonej spódniczce, a Lena w zielonej.)</a:t>
            </a:r>
            <a:endParaRPr lang="pl-PL" sz="2700" dirty="0"/>
          </a:p>
        </p:txBody>
      </p:sp>
      <p:pic>
        <p:nvPicPr>
          <p:cNvPr id="3074" name="Picture 2" descr="F:\Śpiewające nutki\wera\IMG_0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Koncert pieśni patriotycznych w Ośrodku Kultury w Sułkowicach.</a:t>
            </a:r>
            <a:endParaRPr lang="pl-PL" dirty="0"/>
          </a:p>
        </p:txBody>
      </p:sp>
      <p:pic>
        <p:nvPicPr>
          <p:cNvPr id="5" name="Symbol zastępczy zawartości 4" descr="IMG_00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Symbol zastępczy zawartości 5" descr="IMG_00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Koncerty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2200" b="0" dirty="0" smtClean="0"/>
              <a:t>Rozpoczęcie Roku Kulturalnego</a:t>
            </a:r>
            <a:endParaRPr lang="pl-PL" sz="2200" b="0" dirty="0"/>
          </a:p>
        </p:txBody>
      </p:sp>
      <p:pic>
        <p:nvPicPr>
          <p:cNvPr id="7" name="Symbol zastępczy zawartości 6" descr="IMG_024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0" dirty="0" smtClean="0"/>
              <a:t>Dzień Unii Europejskiej przy Gimnazjum w Sułkowicach</a:t>
            </a:r>
            <a:endParaRPr lang="pl-PL" b="0" dirty="0"/>
          </a:p>
        </p:txBody>
      </p:sp>
      <p:pic>
        <p:nvPicPr>
          <p:cNvPr id="8" name="Symbol zastępczy zawartości 7" descr="IMG_069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57224" y="1571612"/>
            <a:ext cx="7143800" cy="3046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/>
              <a:t>Zapraszamy do wspólnego śpiewania.</a:t>
            </a:r>
          </a:p>
          <a:p>
            <a:pPr algn="ctr"/>
            <a:r>
              <a:rPr lang="pl-PL" sz="4800" dirty="0" smtClean="0"/>
              <a:t>Możesz miło i wesoło spędzić czas.</a:t>
            </a:r>
            <a:endParaRPr lang="pl-PL" sz="4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4480" y="4572008"/>
            <a:ext cx="5486400" cy="35719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pl-PL" dirty="0" smtClean="0"/>
              <a:t>ANIA PIEGZA</a:t>
            </a:r>
            <a:endParaRPr lang="pl-PL" dirty="0"/>
          </a:p>
        </p:txBody>
      </p:sp>
      <p:pic>
        <p:nvPicPr>
          <p:cNvPr id="5" name="Symbol zastępczy obrazu 4" descr="hdimg00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18" y="357166"/>
            <a:ext cx="5486400" cy="411480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57224" y="5000636"/>
            <a:ext cx="7500990" cy="164307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l-PL" sz="2400" dirty="0" smtClean="0"/>
              <a:t>Wśród utalentowanych muzycznie w naszej klasie jest  między innymi Ania, która pięknie śpiewa.  Bierze udział w różnych konkursach szkolnych gminnych. Osiągnęła już wiele sukcesów.</a:t>
            </a:r>
            <a:endParaRPr lang="pl-PL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b="1" dirty="0" smtClean="0"/>
              <a:t>TAŃCZĄCE NUTKI</a:t>
            </a: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UWIELBIAMY TAŃCZYĆ!!</a:t>
            </a:r>
          </a:p>
          <a:p>
            <a:pPr>
              <a:buNone/>
            </a:pPr>
            <a:r>
              <a:rPr lang="pl-PL" sz="2800" dirty="0"/>
              <a:t>Patrycja </a:t>
            </a:r>
            <a:r>
              <a:rPr lang="pl-PL" sz="2800" dirty="0" err="1"/>
              <a:t>Blak</a:t>
            </a:r>
            <a:r>
              <a:rPr lang="pl-PL" sz="2800" dirty="0"/>
              <a:t>, Natalia Szczurek, Natalia </a:t>
            </a:r>
            <a:r>
              <a:rPr lang="pl-PL" sz="2800" dirty="0" smtClean="0"/>
              <a:t>Starzec, Wiktoria </a:t>
            </a:r>
            <a:r>
              <a:rPr lang="pl-PL" sz="2800" dirty="0"/>
              <a:t>Malina</a:t>
            </a:r>
            <a:r>
              <a:rPr lang="pl-PL" sz="2800" dirty="0" smtClean="0"/>
              <a:t>, </a:t>
            </a:r>
            <a:r>
              <a:rPr lang="pl-PL" sz="2800" dirty="0" err="1" smtClean="0"/>
              <a:t>Dynur</a:t>
            </a:r>
            <a:r>
              <a:rPr lang="pl-PL" sz="2800" dirty="0" smtClean="0"/>
              <a:t> </a:t>
            </a:r>
            <a:r>
              <a:rPr lang="pl-PL" sz="2800" dirty="0"/>
              <a:t>Nikola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00034" y="3786190"/>
            <a:ext cx="8001056" cy="1815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„Tańczące nutki” skupiają dziewczynki, które rozwijają swój talent uczestnicząc w zajęciach zespołu tanecznego „Retro” przy Gminnym Ośrodku Kultury w Sułkowicach.</a:t>
            </a:r>
            <a:endParaRPr lang="pl-PL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380</Words>
  <PresentationFormat>Pokaz na ekranie (4:3)</PresentationFormat>
  <Paragraphs>50</Paragraphs>
  <Slides>29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Motyw pakietu Office</vt:lpstr>
      <vt:lpstr>KLASA IIA  PREZENTUJE SWOJE LICZNE ZAINTERESOWANIA, PASJE.</vt:lpstr>
      <vt:lpstr>ŚPIEWAJĄCE NUTKI Świerczyńska Weronika i Sznajder Lena </vt:lpstr>
      <vt:lpstr>KONCERTY Z OKAZJI ŚWIĄT NARODOWYCH</vt:lpstr>
      <vt:lpstr>Śpiewamy pieśni patriotyczne. (Weronika w czerwonej spódniczce, a Lena w zielonej.)</vt:lpstr>
      <vt:lpstr>Koncert pieśni patriotycznych w Ośrodku Kultury w Sułkowicach.</vt:lpstr>
      <vt:lpstr>Koncerty</vt:lpstr>
      <vt:lpstr>Slajd 7</vt:lpstr>
      <vt:lpstr>ANIA PIEGZA</vt:lpstr>
      <vt:lpstr>TAŃCZĄCE NUTKI</vt:lpstr>
      <vt:lpstr>Talenty Małopolski</vt:lpstr>
      <vt:lpstr>GALA RETRA</vt:lpstr>
      <vt:lpstr>„Alicja w krainie czarów”</vt:lpstr>
      <vt:lpstr>KAROL JUDASZ</vt:lpstr>
      <vt:lpstr>Moja pasja:</vt:lpstr>
      <vt:lpstr>Opłatek w Rudniku:</vt:lpstr>
      <vt:lpstr>Slajd 16</vt:lpstr>
      <vt:lpstr>Dni Sułkowic:</vt:lpstr>
      <vt:lpstr>Slajd 18</vt:lpstr>
      <vt:lpstr>Slajd 19</vt:lpstr>
      <vt:lpstr>Slajd 20</vt:lpstr>
      <vt:lpstr>Slajd 21</vt:lpstr>
      <vt:lpstr>GRAJĄCA NUTKA</vt:lpstr>
      <vt:lpstr>Prezentacja w czasie „Festiwalu Nauki 2.0”</vt:lpstr>
      <vt:lpstr>Slajd 24</vt:lpstr>
      <vt:lpstr>Slajd 25</vt:lpstr>
      <vt:lpstr>Prezentacja sportowa</vt:lpstr>
      <vt:lpstr>Slajd 27</vt:lpstr>
      <vt:lpstr>TRENING</vt:lpstr>
      <vt:lpstr>TRENING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KLASA IIa PREZENTUJE SWOJE LICZNE ZAINTERESOWANIA, PASJE.</dc:title>
  <cp:lastModifiedBy>Szkola</cp:lastModifiedBy>
  <cp:revision>29</cp:revision>
  <dcterms:modified xsi:type="dcterms:W3CDTF">2014-05-29T08:55:14Z</dcterms:modified>
</cp:coreProperties>
</file>