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32" r:id="rId1"/>
  </p:sldMasterIdLst>
  <p:sldIdLst>
    <p:sldId id="256" r:id="rId2"/>
    <p:sldId id="257" r:id="rId3"/>
    <p:sldId id="264" r:id="rId4"/>
    <p:sldId id="259" r:id="rId5"/>
    <p:sldId id="261" r:id="rId6"/>
    <p:sldId id="260" r:id="rId7"/>
    <p:sldId id="262" r:id="rId8"/>
    <p:sldId id="263" r:id="rId9"/>
    <p:sldId id="265" r:id="rId10"/>
    <p:sldId id="266" r:id="rId11"/>
    <p:sldId id="267" r:id="rId12"/>
    <p:sldId id="269" r:id="rId13"/>
    <p:sldId id="271" r:id="rId14"/>
    <p:sldId id="270" r:id="rId15"/>
    <p:sldId id="268" r:id="rId16"/>
    <p:sldId id="272" r:id="rId17"/>
    <p:sldId id="273" r:id="rId18"/>
    <p:sldId id="274" r:id="rId19"/>
    <p:sldId id="275" r:id="rId20"/>
    <p:sldId id="276" r:id="rId21"/>
  </p:sldIdLst>
  <p:sldSz cx="9144000" cy="6858000" type="screen4x3"/>
  <p:notesSz cx="6858000" cy="9144000"/>
  <p:defaultText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3772" autoAdjust="0"/>
  </p:normalViewPr>
  <p:slideViewPr>
    <p:cSldViewPr>
      <p:cViewPr varScale="1">
        <p:scale>
          <a:sx n="69" d="100"/>
          <a:sy n="69" d="100"/>
        </p:scale>
        <p:origin x="-1416" y="-96"/>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609601"/>
            <a:ext cx="7772400" cy="4267200"/>
          </a:xfrm>
        </p:spPr>
        <p:txBody>
          <a:bodyPr anchor="b">
            <a:noAutofit/>
          </a:bodyPr>
          <a:lstStyle>
            <a:lvl1pPr>
              <a:lnSpc>
                <a:spcPct val="100000"/>
              </a:lnSpc>
              <a:defRPr sz="8000"/>
            </a:lvl1pPr>
          </a:lstStyle>
          <a:p>
            <a:r>
              <a:rPr lang="en-US" smtClean="0"/>
              <a:t>Click to edit Master title style</a:t>
            </a:r>
            <a:endParaRPr lang="en-US" dirty="0"/>
          </a:p>
        </p:txBody>
      </p:sp>
      <p:sp>
        <p:nvSpPr>
          <p:cNvPr id="3" name="Subtitle 2"/>
          <p:cNvSpPr>
            <a:spLocks noGrp="1"/>
          </p:cNvSpPr>
          <p:nvPr>
            <p:ph type="subTitle" idx="1"/>
          </p:nvPr>
        </p:nvSpPr>
        <p:spPr>
          <a:xfrm>
            <a:off x="1371600" y="4953000"/>
            <a:ext cx="6400800" cy="1219200"/>
          </a:xfrm>
        </p:spPr>
        <p:txBody>
          <a:bodyPr>
            <a:normAutofit/>
          </a:bodyPr>
          <a:lstStyle>
            <a:lvl1pPr marL="0" indent="0" algn="ctr">
              <a:buNone/>
              <a:defRPr sz="24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7" name="Date Placeholder 6"/>
          <p:cNvSpPr>
            <a:spLocks noGrp="1"/>
          </p:cNvSpPr>
          <p:nvPr>
            <p:ph type="dt" sz="half" idx="10"/>
          </p:nvPr>
        </p:nvSpPr>
        <p:spPr/>
        <p:txBody>
          <a:bodyPr/>
          <a:lstStyle/>
          <a:p>
            <a:fld id="{935F9CAE-3191-4EC3-8D46-903A9E052368}" type="datetimeFigureOut">
              <a:rPr lang="pl-PL" smtClean="0"/>
              <a:pPr/>
              <a:t>2014-05-01</a:t>
            </a:fld>
            <a:endParaRPr lang="pl-PL"/>
          </a:p>
        </p:txBody>
      </p:sp>
      <p:sp>
        <p:nvSpPr>
          <p:cNvPr id="8" name="Slide Number Placeholder 7"/>
          <p:cNvSpPr>
            <a:spLocks noGrp="1"/>
          </p:cNvSpPr>
          <p:nvPr>
            <p:ph type="sldNum" sz="quarter" idx="11"/>
          </p:nvPr>
        </p:nvSpPr>
        <p:spPr/>
        <p:txBody>
          <a:bodyPr/>
          <a:lstStyle/>
          <a:p>
            <a:fld id="{44E93E4E-7004-450A-9A99-998CF823A957}" type="slidenum">
              <a:rPr lang="pl-PL" smtClean="0"/>
              <a:pPr/>
              <a:t>‹#›</a:t>
            </a:fld>
            <a:endParaRPr lang="pl-PL"/>
          </a:p>
        </p:txBody>
      </p:sp>
      <p:sp>
        <p:nvSpPr>
          <p:cNvPr id="9" name="Footer Placeholder 8"/>
          <p:cNvSpPr>
            <a:spLocks noGrp="1"/>
          </p:cNvSpPr>
          <p:nvPr>
            <p:ph type="ftr" sz="quarter" idx="12"/>
          </p:nvPr>
        </p:nvSpPr>
        <p:spPr/>
        <p:txBody>
          <a:bodyPr/>
          <a:lstStyle/>
          <a:p>
            <a:endParaRPr lang="pl-PL"/>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35F9CAE-3191-4EC3-8D46-903A9E052368}" type="datetimeFigureOut">
              <a:rPr lang="pl-PL" smtClean="0"/>
              <a:pPr/>
              <a:t>2014-05-01</a:t>
            </a:fld>
            <a:endParaRPr lang="pl-PL"/>
          </a:p>
        </p:txBody>
      </p:sp>
      <p:sp>
        <p:nvSpPr>
          <p:cNvPr id="5" name="Footer Placeholder 4"/>
          <p:cNvSpPr>
            <a:spLocks noGrp="1"/>
          </p:cNvSpPr>
          <p:nvPr>
            <p:ph type="ftr" sz="quarter" idx="11"/>
          </p:nvPr>
        </p:nvSpPr>
        <p:spPr/>
        <p:txBody>
          <a:bodyPr/>
          <a:lstStyle/>
          <a:p>
            <a:endParaRPr lang="pl-PL"/>
          </a:p>
        </p:txBody>
      </p:sp>
      <p:sp>
        <p:nvSpPr>
          <p:cNvPr id="6" name="Slide Number Placeholder 5"/>
          <p:cNvSpPr>
            <a:spLocks noGrp="1"/>
          </p:cNvSpPr>
          <p:nvPr>
            <p:ph type="sldNum" sz="quarter" idx="12"/>
          </p:nvPr>
        </p:nvSpPr>
        <p:spPr/>
        <p:txBody>
          <a:bodyPr/>
          <a:lstStyle/>
          <a:p>
            <a:fld id="{44E93E4E-7004-450A-9A99-998CF823A957}" type="slidenum">
              <a:rPr lang="pl-PL" smtClean="0"/>
              <a:pPr/>
              <a:t>‹#›</a:t>
            </a:fld>
            <a:endParaRPr lang="pl-PL"/>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35F9CAE-3191-4EC3-8D46-903A9E052368}" type="datetimeFigureOut">
              <a:rPr lang="pl-PL" smtClean="0"/>
              <a:pPr/>
              <a:t>2014-05-01</a:t>
            </a:fld>
            <a:endParaRPr lang="pl-PL"/>
          </a:p>
        </p:txBody>
      </p:sp>
      <p:sp>
        <p:nvSpPr>
          <p:cNvPr id="5" name="Footer Placeholder 4"/>
          <p:cNvSpPr>
            <a:spLocks noGrp="1"/>
          </p:cNvSpPr>
          <p:nvPr>
            <p:ph type="ftr" sz="quarter" idx="11"/>
          </p:nvPr>
        </p:nvSpPr>
        <p:spPr/>
        <p:txBody>
          <a:bodyPr/>
          <a:lstStyle/>
          <a:p>
            <a:endParaRPr lang="pl-PL"/>
          </a:p>
        </p:txBody>
      </p:sp>
      <p:sp>
        <p:nvSpPr>
          <p:cNvPr id="6" name="Slide Number Placeholder 5"/>
          <p:cNvSpPr>
            <a:spLocks noGrp="1"/>
          </p:cNvSpPr>
          <p:nvPr>
            <p:ph type="sldNum" sz="quarter" idx="12"/>
          </p:nvPr>
        </p:nvSpPr>
        <p:spPr/>
        <p:txBody>
          <a:bodyPr/>
          <a:lstStyle/>
          <a:p>
            <a:fld id="{44E93E4E-7004-450A-9A99-998CF823A957}" type="slidenum">
              <a:rPr lang="pl-PL" smtClean="0"/>
              <a:pPr/>
              <a:t>‹#›</a:t>
            </a:fld>
            <a:endParaRPr lang="pl-PL"/>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lvl5pPr>
              <a:defRPr/>
            </a:lvl5pPr>
            <a:lvl6pPr>
              <a:defRPr/>
            </a:lvl6pPr>
            <a:lvl7pPr>
              <a:defRPr/>
            </a:lvl7pPr>
            <a:lvl8pPr>
              <a:defRPr/>
            </a:lvl8pPr>
            <a:lvl9pPr>
              <a:buFont typeface="Arial" pitchFamily="34" charset="0"/>
              <a:buChar char="•"/>
              <a:defRPr/>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4" name="Date Placeholder 3"/>
          <p:cNvSpPr>
            <a:spLocks noGrp="1"/>
          </p:cNvSpPr>
          <p:nvPr>
            <p:ph type="dt" sz="half" idx="10"/>
          </p:nvPr>
        </p:nvSpPr>
        <p:spPr/>
        <p:txBody>
          <a:bodyPr/>
          <a:lstStyle/>
          <a:p>
            <a:fld id="{935F9CAE-3191-4EC3-8D46-903A9E052368}" type="datetimeFigureOut">
              <a:rPr lang="pl-PL" smtClean="0"/>
              <a:pPr/>
              <a:t>2014-05-01</a:t>
            </a:fld>
            <a:endParaRPr lang="pl-PL"/>
          </a:p>
        </p:txBody>
      </p:sp>
      <p:sp>
        <p:nvSpPr>
          <p:cNvPr id="5" name="Footer Placeholder 4"/>
          <p:cNvSpPr>
            <a:spLocks noGrp="1"/>
          </p:cNvSpPr>
          <p:nvPr>
            <p:ph type="ftr" sz="quarter" idx="11"/>
          </p:nvPr>
        </p:nvSpPr>
        <p:spPr/>
        <p:txBody>
          <a:bodyPr/>
          <a:lstStyle/>
          <a:p>
            <a:endParaRPr lang="pl-PL"/>
          </a:p>
        </p:txBody>
      </p:sp>
      <p:sp>
        <p:nvSpPr>
          <p:cNvPr id="6" name="Slide Number Placeholder 5"/>
          <p:cNvSpPr>
            <a:spLocks noGrp="1"/>
          </p:cNvSpPr>
          <p:nvPr>
            <p:ph type="sldNum" sz="quarter" idx="12"/>
          </p:nvPr>
        </p:nvSpPr>
        <p:spPr/>
        <p:txBody>
          <a:bodyPr/>
          <a:lstStyle/>
          <a:p>
            <a:fld id="{44E93E4E-7004-450A-9A99-998CF823A957}" type="slidenum">
              <a:rPr lang="pl-PL" smtClean="0"/>
              <a:pPr/>
              <a:t>‹#›</a:t>
            </a:fld>
            <a:endParaRPr lang="pl-PL"/>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1371600"/>
            <a:ext cx="7772400" cy="2505075"/>
          </a:xfrm>
        </p:spPr>
        <p:txBody>
          <a:bodyPr anchor="b"/>
          <a:lstStyle>
            <a:lvl1pPr algn="ctr" defTabSz="914400" rtl="0" eaLnBrk="1" latinLnBrk="0" hangingPunct="1">
              <a:lnSpc>
                <a:spcPct val="100000"/>
              </a:lnSpc>
              <a:spcBef>
                <a:spcPct val="0"/>
              </a:spcBef>
              <a:buNone/>
              <a:defRPr lang="en-US" sz="4800" kern="1200" dirty="0" smtClean="0">
                <a:solidFill>
                  <a:schemeClr val="tx2"/>
                </a:solidFill>
                <a:effectLst>
                  <a:outerShdw blurRad="63500" dist="38100" dir="5400000" algn="t" rotWithShape="0">
                    <a:prstClr val="black">
                      <a:alpha val="25000"/>
                    </a:prstClr>
                  </a:outerShdw>
                </a:effectLst>
                <a:latin typeface="+mn-lt"/>
                <a:ea typeface="+mj-ea"/>
                <a:cs typeface="+mj-cs"/>
              </a:defRPr>
            </a:lvl1pPr>
          </a:lstStyle>
          <a:p>
            <a:r>
              <a:rPr lang="en-US" smtClean="0"/>
              <a:t>Click to edit Master title style</a:t>
            </a:r>
            <a:endParaRPr lang="en-US" dirty="0"/>
          </a:p>
        </p:txBody>
      </p:sp>
      <p:sp>
        <p:nvSpPr>
          <p:cNvPr id="3" name="Text Placeholder 2"/>
          <p:cNvSpPr>
            <a:spLocks noGrp="1"/>
          </p:cNvSpPr>
          <p:nvPr>
            <p:ph type="body" idx="1"/>
          </p:nvPr>
        </p:nvSpPr>
        <p:spPr>
          <a:xfrm>
            <a:off x="722313" y="4068763"/>
            <a:ext cx="7772400" cy="1131887"/>
          </a:xfrm>
        </p:spPr>
        <p:txBody>
          <a:bodyPr anchor="t"/>
          <a:lstStyle>
            <a:lvl1pPr marL="0" indent="0" algn="ctr">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935F9CAE-3191-4EC3-8D46-903A9E052368}" type="datetimeFigureOut">
              <a:rPr lang="pl-PL" smtClean="0"/>
              <a:pPr/>
              <a:t>2014-05-01</a:t>
            </a:fld>
            <a:endParaRPr lang="pl-PL"/>
          </a:p>
        </p:txBody>
      </p:sp>
      <p:sp>
        <p:nvSpPr>
          <p:cNvPr id="5" name="Footer Placeholder 4"/>
          <p:cNvSpPr>
            <a:spLocks noGrp="1"/>
          </p:cNvSpPr>
          <p:nvPr>
            <p:ph type="ftr" sz="quarter" idx="11"/>
          </p:nvPr>
        </p:nvSpPr>
        <p:spPr/>
        <p:txBody>
          <a:bodyPr/>
          <a:lstStyle/>
          <a:p>
            <a:endParaRPr lang="pl-PL"/>
          </a:p>
        </p:txBody>
      </p:sp>
      <p:sp>
        <p:nvSpPr>
          <p:cNvPr id="6" name="Slide Number Placeholder 5"/>
          <p:cNvSpPr>
            <a:spLocks noGrp="1"/>
          </p:cNvSpPr>
          <p:nvPr>
            <p:ph type="sldNum" sz="quarter" idx="12"/>
          </p:nvPr>
        </p:nvSpPr>
        <p:spPr/>
        <p:txBody>
          <a:bodyPr/>
          <a:lstStyle/>
          <a:p>
            <a:fld id="{44E93E4E-7004-450A-9A99-998CF823A957}" type="slidenum">
              <a:rPr lang="pl-PL" smtClean="0"/>
              <a:pPr/>
              <a:t>‹#›</a:t>
            </a:fld>
            <a:endParaRPr lang="pl-PL"/>
          </a:p>
        </p:txBody>
      </p:sp>
      <p:sp>
        <p:nvSpPr>
          <p:cNvPr id="7" name="Oval 6"/>
          <p:cNvSpPr/>
          <p:nvPr/>
        </p:nvSpPr>
        <p:spPr>
          <a:xfrm>
            <a:off x="4495800" y="3924300"/>
            <a:ext cx="84772" cy="84772"/>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p:cNvSpPr/>
          <p:nvPr/>
        </p:nvSpPr>
        <p:spPr>
          <a:xfrm>
            <a:off x="4695825" y="3924300"/>
            <a:ext cx="84772" cy="84772"/>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p:cNvSpPr/>
          <p:nvPr/>
        </p:nvSpPr>
        <p:spPr>
          <a:xfrm>
            <a:off x="4296728" y="3924300"/>
            <a:ext cx="84772" cy="84772"/>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4" name="Content Placeholder 3"/>
          <p:cNvSpPr>
            <a:spLocks noGrp="1"/>
          </p:cNvSpPr>
          <p:nvPr>
            <p:ph sz="half" idx="2"/>
          </p:nvPr>
        </p:nvSpPr>
        <p:spPr>
          <a:xfrm>
            <a:off x="4648200" y="1600200"/>
            <a:ext cx="4038600" cy="4525963"/>
          </a:xfrm>
        </p:spPr>
        <p:txBody>
          <a:bodyPr/>
          <a:lstStyle>
            <a:lvl1pPr>
              <a:defRPr sz="2400"/>
            </a:lvl1pPr>
            <a:lvl2pPr>
              <a:defRPr sz="16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5" name="Date Placeholder 4"/>
          <p:cNvSpPr>
            <a:spLocks noGrp="1"/>
          </p:cNvSpPr>
          <p:nvPr>
            <p:ph type="dt" sz="half" idx="10"/>
          </p:nvPr>
        </p:nvSpPr>
        <p:spPr/>
        <p:txBody>
          <a:bodyPr/>
          <a:lstStyle/>
          <a:p>
            <a:fld id="{935F9CAE-3191-4EC3-8D46-903A9E052368}" type="datetimeFigureOut">
              <a:rPr lang="pl-PL" smtClean="0"/>
              <a:pPr/>
              <a:t>2014-05-01</a:t>
            </a:fld>
            <a:endParaRPr lang="pl-PL"/>
          </a:p>
        </p:txBody>
      </p:sp>
      <p:sp>
        <p:nvSpPr>
          <p:cNvPr id="6" name="Footer Placeholder 5"/>
          <p:cNvSpPr>
            <a:spLocks noGrp="1"/>
          </p:cNvSpPr>
          <p:nvPr>
            <p:ph type="ftr" sz="quarter" idx="11"/>
          </p:nvPr>
        </p:nvSpPr>
        <p:spPr/>
        <p:txBody>
          <a:bodyPr/>
          <a:lstStyle/>
          <a:p>
            <a:endParaRPr lang="pl-PL"/>
          </a:p>
        </p:txBody>
      </p:sp>
      <p:sp>
        <p:nvSpPr>
          <p:cNvPr id="7" name="Slide Number Placeholder 6"/>
          <p:cNvSpPr>
            <a:spLocks noGrp="1"/>
          </p:cNvSpPr>
          <p:nvPr>
            <p:ph type="sldNum" sz="quarter" idx="12"/>
          </p:nvPr>
        </p:nvSpPr>
        <p:spPr/>
        <p:txBody>
          <a:bodyPr/>
          <a:lstStyle/>
          <a:p>
            <a:fld id="{44E93E4E-7004-450A-9A99-998CF823A957}" type="slidenum">
              <a:rPr lang="pl-PL" smtClean="0"/>
              <a:pPr/>
              <a:t>‹#›</a:t>
            </a:fld>
            <a:endParaRPr lang="pl-PL"/>
          </a:p>
        </p:txBody>
      </p:sp>
      <p:sp>
        <p:nvSpPr>
          <p:cNvPr id="9" name="Content Placeholder 8"/>
          <p:cNvSpPr>
            <a:spLocks noGrp="1"/>
          </p:cNvSpPr>
          <p:nvPr>
            <p:ph sz="quarter" idx="13"/>
          </p:nvPr>
        </p:nvSpPr>
        <p:spPr>
          <a:xfrm>
            <a:off x="365760" y="1600200"/>
            <a:ext cx="4041648" cy="452628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600200"/>
            <a:ext cx="4040188" cy="609600"/>
          </a:xfrm>
        </p:spPr>
        <p:txBody>
          <a:bodyPr anchor="b">
            <a:noAutofit/>
          </a:bodyPr>
          <a:lstStyle>
            <a:lvl1pPr marL="0" indent="0" algn="ctr">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5" name="Text Placeholder 4"/>
          <p:cNvSpPr>
            <a:spLocks noGrp="1"/>
          </p:cNvSpPr>
          <p:nvPr>
            <p:ph type="body" sz="quarter" idx="3"/>
          </p:nvPr>
        </p:nvSpPr>
        <p:spPr>
          <a:xfrm>
            <a:off x="4648200" y="1600200"/>
            <a:ext cx="4041775" cy="609600"/>
          </a:xfrm>
        </p:spPr>
        <p:txBody>
          <a:bodyPr anchor="b">
            <a:noAutofit/>
          </a:bodyPr>
          <a:lstStyle>
            <a:lvl1pPr marL="0" indent="0" algn="ctr">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7" name="Date Placeholder 6"/>
          <p:cNvSpPr>
            <a:spLocks noGrp="1"/>
          </p:cNvSpPr>
          <p:nvPr>
            <p:ph type="dt" sz="half" idx="10"/>
          </p:nvPr>
        </p:nvSpPr>
        <p:spPr/>
        <p:txBody>
          <a:bodyPr/>
          <a:lstStyle/>
          <a:p>
            <a:fld id="{935F9CAE-3191-4EC3-8D46-903A9E052368}" type="datetimeFigureOut">
              <a:rPr lang="pl-PL" smtClean="0"/>
              <a:pPr/>
              <a:t>2014-05-01</a:t>
            </a:fld>
            <a:endParaRPr lang="pl-PL"/>
          </a:p>
        </p:txBody>
      </p:sp>
      <p:sp>
        <p:nvSpPr>
          <p:cNvPr id="8" name="Footer Placeholder 7"/>
          <p:cNvSpPr>
            <a:spLocks noGrp="1"/>
          </p:cNvSpPr>
          <p:nvPr>
            <p:ph type="ftr" sz="quarter" idx="11"/>
          </p:nvPr>
        </p:nvSpPr>
        <p:spPr/>
        <p:txBody>
          <a:bodyPr/>
          <a:lstStyle/>
          <a:p>
            <a:endParaRPr lang="pl-PL"/>
          </a:p>
        </p:txBody>
      </p:sp>
      <p:sp>
        <p:nvSpPr>
          <p:cNvPr id="9" name="Slide Number Placeholder 8"/>
          <p:cNvSpPr>
            <a:spLocks noGrp="1"/>
          </p:cNvSpPr>
          <p:nvPr>
            <p:ph type="sldNum" sz="quarter" idx="12"/>
          </p:nvPr>
        </p:nvSpPr>
        <p:spPr/>
        <p:txBody>
          <a:bodyPr/>
          <a:lstStyle/>
          <a:p>
            <a:fld id="{44E93E4E-7004-450A-9A99-998CF823A957}" type="slidenum">
              <a:rPr lang="pl-PL" smtClean="0"/>
              <a:pPr/>
              <a:t>‹#›</a:t>
            </a:fld>
            <a:endParaRPr lang="pl-PL"/>
          </a:p>
        </p:txBody>
      </p:sp>
      <p:sp>
        <p:nvSpPr>
          <p:cNvPr id="11" name="Content Placeholder 10"/>
          <p:cNvSpPr>
            <a:spLocks noGrp="1"/>
          </p:cNvSpPr>
          <p:nvPr>
            <p:ph sz="quarter" idx="13"/>
          </p:nvPr>
        </p:nvSpPr>
        <p:spPr>
          <a:xfrm>
            <a:off x="457200" y="2212848"/>
            <a:ext cx="4041648" cy="391363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3" name="Content Placeholder 12"/>
          <p:cNvSpPr>
            <a:spLocks noGrp="1"/>
          </p:cNvSpPr>
          <p:nvPr>
            <p:ph sz="quarter" idx="14"/>
          </p:nvPr>
        </p:nvSpPr>
        <p:spPr>
          <a:xfrm>
            <a:off x="4672584" y="2212848"/>
            <a:ext cx="4041648" cy="391318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935F9CAE-3191-4EC3-8D46-903A9E052368}" type="datetimeFigureOut">
              <a:rPr lang="pl-PL" smtClean="0"/>
              <a:pPr/>
              <a:t>2014-05-01</a:t>
            </a:fld>
            <a:endParaRPr lang="pl-PL"/>
          </a:p>
        </p:txBody>
      </p:sp>
      <p:sp>
        <p:nvSpPr>
          <p:cNvPr id="4" name="Footer Placeholder 3"/>
          <p:cNvSpPr>
            <a:spLocks noGrp="1"/>
          </p:cNvSpPr>
          <p:nvPr>
            <p:ph type="ftr" sz="quarter" idx="11"/>
          </p:nvPr>
        </p:nvSpPr>
        <p:spPr/>
        <p:txBody>
          <a:bodyPr/>
          <a:lstStyle/>
          <a:p>
            <a:endParaRPr lang="pl-PL"/>
          </a:p>
        </p:txBody>
      </p:sp>
      <p:sp>
        <p:nvSpPr>
          <p:cNvPr id="5" name="Slide Number Placeholder 4"/>
          <p:cNvSpPr>
            <a:spLocks noGrp="1"/>
          </p:cNvSpPr>
          <p:nvPr>
            <p:ph type="sldNum" sz="quarter" idx="12"/>
          </p:nvPr>
        </p:nvSpPr>
        <p:spPr/>
        <p:txBody>
          <a:bodyPr/>
          <a:lstStyle/>
          <a:p>
            <a:fld id="{44E93E4E-7004-450A-9A99-998CF823A957}" type="slidenum">
              <a:rPr lang="pl-PL" smtClean="0"/>
              <a:pPr/>
              <a:t>‹#›</a:t>
            </a:fld>
            <a:endParaRPr lang="pl-PL"/>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35F9CAE-3191-4EC3-8D46-903A9E052368}" type="datetimeFigureOut">
              <a:rPr lang="pl-PL" smtClean="0"/>
              <a:pPr/>
              <a:t>2014-05-01</a:t>
            </a:fld>
            <a:endParaRPr lang="pl-PL"/>
          </a:p>
        </p:txBody>
      </p:sp>
      <p:sp>
        <p:nvSpPr>
          <p:cNvPr id="3" name="Footer Placeholder 2"/>
          <p:cNvSpPr>
            <a:spLocks noGrp="1"/>
          </p:cNvSpPr>
          <p:nvPr>
            <p:ph type="ftr" sz="quarter" idx="11"/>
          </p:nvPr>
        </p:nvSpPr>
        <p:spPr/>
        <p:txBody>
          <a:bodyPr/>
          <a:lstStyle/>
          <a:p>
            <a:endParaRPr lang="pl-PL"/>
          </a:p>
        </p:txBody>
      </p:sp>
      <p:sp>
        <p:nvSpPr>
          <p:cNvPr id="4" name="Slide Number Placeholder 3"/>
          <p:cNvSpPr>
            <a:spLocks noGrp="1"/>
          </p:cNvSpPr>
          <p:nvPr>
            <p:ph type="sldNum" sz="quarter" idx="12"/>
          </p:nvPr>
        </p:nvSpPr>
        <p:spPr/>
        <p:txBody>
          <a:bodyPr/>
          <a:lstStyle/>
          <a:p>
            <a:fld id="{44E93E4E-7004-450A-9A99-998CF823A957}" type="slidenum">
              <a:rPr lang="pl-PL" smtClean="0"/>
              <a:pPr/>
              <a:t>‹#›</a:t>
            </a:fld>
            <a:endParaRPr lang="pl-PL"/>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907087" y="266700"/>
            <a:ext cx="3008313" cy="2095500"/>
          </a:xfrm>
        </p:spPr>
        <p:txBody>
          <a:bodyPr anchor="b"/>
          <a:lstStyle>
            <a:lvl1pPr algn="ctr">
              <a:lnSpc>
                <a:spcPct val="100000"/>
              </a:lnSpc>
              <a:defRPr sz="2800" b="0">
                <a:effectLst>
                  <a:outerShdw blurRad="50800" dist="25400" dir="5400000" algn="t" rotWithShape="0">
                    <a:prstClr val="black">
                      <a:alpha val="25000"/>
                    </a:prstClr>
                  </a:outerShdw>
                </a:effectLst>
              </a:defRPr>
            </a:lvl1pPr>
          </a:lstStyle>
          <a:p>
            <a:r>
              <a:rPr lang="en-US" smtClean="0"/>
              <a:t>Click to edit Master title style</a:t>
            </a:r>
            <a:endParaRPr lang="en-US" dirty="0"/>
          </a:p>
        </p:txBody>
      </p:sp>
      <p:sp>
        <p:nvSpPr>
          <p:cNvPr id="3" name="Content Placeholder 2"/>
          <p:cNvSpPr>
            <a:spLocks noGrp="1"/>
          </p:cNvSpPr>
          <p:nvPr>
            <p:ph idx="1"/>
          </p:nvPr>
        </p:nvSpPr>
        <p:spPr>
          <a:xfrm>
            <a:off x="719137" y="273050"/>
            <a:ext cx="4995863"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5907087" y="2438400"/>
            <a:ext cx="3008313" cy="3687763"/>
          </a:xfrm>
        </p:spPr>
        <p:txBody>
          <a:bodyPr>
            <a:normAutofit/>
          </a:bodyPr>
          <a:lstStyle>
            <a:lvl1pPr marL="0" indent="0" algn="ctr">
              <a:lnSpc>
                <a:spcPct val="125000"/>
              </a:lnSpc>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35F9CAE-3191-4EC3-8D46-903A9E052368}" type="datetimeFigureOut">
              <a:rPr lang="pl-PL" smtClean="0"/>
              <a:pPr/>
              <a:t>2014-05-01</a:t>
            </a:fld>
            <a:endParaRPr lang="pl-PL"/>
          </a:p>
        </p:txBody>
      </p:sp>
      <p:sp>
        <p:nvSpPr>
          <p:cNvPr id="6" name="Footer Placeholder 5"/>
          <p:cNvSpPr>
            <a:spLocks noGrp="1"/>
          </p:cNvSpPr>
          <p:nvPr>
            <p:ph type="ftr" sz="quarter" idx="11"/>
          </p:nvPr>
        </p:nvSpPr>
        <p:spPr/>
        <p:txBody>
          <a:bodyPr/>
          <a:lstStyle/>
          <a:p>
            <a:endParaRPr lang="pl-PL"/>
          </a:p>
        </p:txBody>
      </p:sp>
      <p:sp>
        <p:nvSpPr>
          <p:cNvPr id="7" name="Slide Number Placeholder 6"/>
          <p:cNvSpPr>
            <a:spLocks noGrp="1"/>
          </p:cNvSpPr>
          <p:nvPr>
            <p:ph type="sldNum" sz="quarter" idx="12"/>
          </p:nvPr>
        </p:nvSpPr>
        <p:spPr/>
        <p:txBody>
          <a:bodyPr/>
          <a:lstStyle/>
          <a:p>
            <a:fld id="{44E93E4E-7004-450A-9A99-998CF823A957}" type="slidenum">
              <a:rPr lang="pl-PL" smtClean="0"/>
              <a:pPr/>
              <a:t>‹#›</a:t>
            </a:fld>
            <a:endParaRPr lang="pl-PL"/>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679576" y="228600"/>
            <a:ext cx="5711824" cy="895350"/>
          </a:xfrm>
        </p:spPr>
        <p:txBody>
          <a:bodyPr anchor="b"/>
          <a:lstStyle>
            <a:lvl1pPr algn="ctr">
              <a:lnSpc>
                <a:spcPct val="100000"/>
              </a:lnSpc>
              <a:defRPr sz="2800" b="0"/>
            </a:lvl1pPr>
          </a:lstStyle>
          <a:p>
            <a:r>
              <a:rPr lang="en-US" smtClean="0"/>
              <a:t>Click to edit Master title style</a:t>
            </a:r>
            <a:endParaRPr lang="en-US" dirty="0"/>
          </a:p>
        </p:txBody>
      </p:sp>
      <p:sp>
        <p:nvSpPr>
          <p:cNvPr id="3" name="Picture Placeholder 2"/>
          <p:cNvSpPr>
            <a:spLocks noGrp="1"/>
          </p:cNvSpPr>
          <p:nvPr>
            <p:ph type="pic" idx="1"/>
          </p:nvPr>
        </p:nvSpPr>
        <p:spPr>
          <a:xfrm>
            <a:off x="1508126" y="1143000"/>
            <a:ext cx="6054724" cy="4541044"/>
          </a:xfrm>
          <a:ln w="76200">
            <a:solidFill>
              <a:schemeClr val="bg1"/>
            </a:solidFill>
          </a:ln>
          <a:effectLst>
            <a:outerShdw blurRad="88900" dist="50800" dir="5400000" algn="ctr" rotWithShape="0">
              <a:srgbClr val="000000">
                <a:alpha val="25000"/>
              </a:srgbClr>
            </a:outerShdw>
          </a:effectLst>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1679576" y="5810250"/>
            <a:ext cx="5711824" cy="533400"/>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35F9CAE-3191-4EC3-8D46-903A9E052368}" type="datetimeFigureOut">
              <a:rPr lang="pl-PL" smtClean="0"/>
              <a:pPr/>
              <a:t>2014-05-01</a:t>
            </a:fld>
            <a:endParaRPr lang="pl-PL"/>
          </a:p>
        </p:txBody>
      </p:sp>
      <p:sp>
        <p:nvSpPr>
          <p:cNvPr id="6" name="Footer Placeholder 5"/>
          <p:cNvSpPr>
            <a:spLocks noGrp="1"/>
          </p:cNvSpPr>
          <p:nvPr>
            <p:ph type="ftr" sz="quarter" idx="11"/>
          </p:nvPr>
        </p:nvSpPr>
        <p:spPr/>
        <p:txBody>
          <a:bodyPr/>
          <a:lstStyle/>
          <a:p>
            <a:endParaRPr lang="pl-PL"/>
          </a:p>
        </p:txBody>
      </p:sp>
      <p:sp>
        <p:nvSpPr>
          <p:cNvPr id="7" name="Slide Number Placeholder 6"/>
          <p:cNvSpPr>
            <a:spLocks noGrp="1"/>
          </p:cNvSpPr>
          <p:nvPr>
            <p:ph type="sldNum" sz="quarter" idx="12"/>
          </p:nvPr>
        </p:nvSpPr>
        <p:spPr/>
        <p:txBody>
          <a:bodyPr/>
          <a:lstStyle/>
          <a:p>
            <a:fld id="{44E93E4E-7004-450A-9A99-998CF823A957}" type="slidenum">
              <a:rPr lang="pl-PL" smtClean="0"/>
              <a:pPr/>
              <a:t>‹#›</a:t>
            </a:fld>
            <a:endParaRPr lang="pl-PL"/>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0"/>
            <a:ext cx="8229600" cy="1600200"/>
          </a:xfrm>
          <a:prstGeom prst="rect">
            <a:avLst/>
          </a:prstGeom>
        </p:spPr>
        <p:txBody>
          <a:bodyPr vert="horz" lIns="91440" tIns="45720" rIns="91440" bIns="45720" rtlCol="0" anchor="b">
            <a:noAutofit/>
          </a:bodyPr>
          <a:lstStyle/>
          <a:p>
            <a:r>
              <a:rPr lang="en-US" smtClean="0"/>
              <a:t>Click to edit 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4" name="Date Placeholder 3"/>
          <p:cNvSpPr>
            <a:spLocks noGrp="1"/>
          </p:cNvSpPr>
          <p:nvPr>
            <p:ph type="dt" sz="half" idx="2"/>
          </p:nvPr>
        </p:nvSpPr>
        <p:spPr>
          <a:xfrm>
            <a:off x="6363347" y="6356350"/>
            <a:ext cx="2085975" cy="365125"/>
          </a:xfrm>
          <a:prstGeom prst="rect">
            <a:avLst/>
          </a:prstGeom>
        </p:spPr>
        <p:txBody>
          <a:bodyPr vert="horz" lIns="91440" tIns="45720" rIns="45720" bIns="45720" rtlCol="0" anchor="ctr"/>
          <a:lstStyle>
            <a:lvl1pPr algn="r">
              <a:defRPr sz="1200">
                <a:solidFill>
                  <a:schemeClr val="tx1">
                    <a:lumMod val="65000"/>
                    <a:lumOff val="35000"/>
                  </a:schemeClr>
                </a:solidFill>
                <a:latin typeface="Century Gothic" pitchFamily="34" charset="0"/>
              </a:defRPr>
            </a:lvl1pPr>
          </a:lstStyle>
          <a:p>
            <a:fld id="{935F9CAE-3191-4EC3-8D46-903A9E052368}" type="datetimeFigureOut">
              <a:rPr lang="pl-PL" smtClean="0"/>
              <a:pPr/>
              <a:t>2014-05-01</a:t>
            </a:fld>
            <a:endParaRPr lang="pl-PL"/>
          </a:p>
        </p:txBody>
      </p:sp>
      <p:sp>
        <p:nvSpPr>
          <p:cNvPr id="5" name="Footer Placeholder 4"/>
          <p:cNvSpPr>
            <a:spLocks noGrp="1"/>
          </p:cNvSpPr>
          <p:nvPr>
            <p:ph type="ftr" sz="quarter" idx="3"/>
          </p:nvPr>
        </p:nvSpPr>
        <p:spPr>
          <a:xfrm>
            <a:off x="659165" y="6356350"/>
            <a:ext cx="2847975" cy="365125"/>
          </a:xfrm>
          <a:prstGeom prst="rect">
            <a:avLst/>
          </a:prstGeom>
        </p:spPr>
        <p:txBody>
          <a:bodyPr vert="horz" lIns="45720" tIns="45720" rIns="91440" bIns="45720" rtlCol="0" anchor="ctr"/>
          <a:lstStyle>
            <a:lvl1pPr algn="l">
              <a:defRPr sz="1200">
                <a:solidFill>
                  <a:schemeClr val="tx1">
                    <a:lumMod val="65000"/>
                    <a:lumOff val="35000"/>
                  </a:schemeClr>
                </a:solidFill>
                <a:latin typeface="Century Gothic" pitchFamily="34" charset="0"/>
              </a:defRPr>
            </a:lvl1pPr>
          </a:lstStyle>
          <a:p>
            <a:endParaRPr lang="pl-PL"/>
          </a:p>
        </p:txBody>
      </p:sp>
      <p:sp>
        <p:nvSpPr>
          <p:cNvPr id="6" name="Slide Number Placeholder 5"/>
          <p:cNvSpPr>
            <a:spLocks noGrp="1"/>
          </p:cNvSpPr>
          <p:nvPr>
            <p:ph type="sldNum" sz="quarter" idx="4"/>
          </p:nvPr>
        </p:nvSpPr>
        <p:spPr>
          <a:xfrm>
            <a:off x="8543278" y="6356350"/>
            <a:ext cx="561975" cy="365125"/>
          </a:xfrm>
          <a:prstGeom prst="rect">
            <a:avLst/>
          </a:prstGeom>
        </p:spPr>
        <p:txBody>
          <a:bodyPr vert="horz" lIns="27432" tIns="45720" rIns="45720" bIns="45720" rtlCol="0" anchor="ctr"/>
          <a:lstStyle>
            <a:lvl1pPr algn="l">
              <a:defRPr sz="1200">
                <a:solidFill>
                  <a:schemeClr val="tx1">
                    <a:lumMod val="65000"/>
                    <a:lumOff val="35000"/>
                  </a:schemeClr>
                </a:solidFill>
                <a:latin typeface="Century Gothic" pitchFamily="34" charset="0"/>
              </a:defRPr>
            </a:lvl1pPr>
          </a:lstStyle>
          <a:p>
            <a:fld id="{44E93E4E-7004-450A-9A99-998CF823A957}" type="slidenum">
              <a:rPr lang="pl-PL" smtClean="0"/>
              <a:pPr/>
              <a:t>‹#›</a:t>
            </a:fld>
            <a:endParaRPr lang="pl-PL"/>
          </a:p>
        </p:txBody>
      </p:sp>
      <p:sp>
        <p:nvSpPr>
          <p:cNvPr id="7" name="Oval 6"/>
          <p:cNvSpPr/>
          <p:nvPr/>
        </p:nvSpPr>
        <p:spPr>
          <a:xfrm>
            <a:off x="8457760" y="6499384"/>
            <a:ext cx="84772" cy="84772"/>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lang="en-US" sz="1800" kern="1200">
              <a:solidFill>
                <a:schemeClr val="lt1"/>
              </a:solidFill>
              <a:latin typeface="+mn-lt"/>
              <a:ea typeface="+mn-ea"/>
              <a:cs typeface="+mn-cs"/>
            </a:endParaRPr>
          </a:p>
        </p:txBody>
      </p:sp>
      <p:sp>
        <p:nvSpPr>
          <p:cNvPr id="8" name="Oval 7"/>
          <p:cNvSpPr/>
          <p:nvPr/>
        </p:nvSpPr>
        <p:spPr>
          <a:xfrm>
            <a:off x="569119" y="6499384"/>
            <a:ext cx="84772" cy="84772"/>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 bg1="lt1" tx1="dk1" bg2="lt2" tx2="dk2" accent1="accent1" accent2="accent2" accent3="accent3" accent4="accent4" accent5="accent5" accent6="accent6" hlink="hlink" folHlink="folHlink"/>
  <p:sldLayoutIdLst>
    <p:sldLayoutId id="2147483733" r:id="rId1"/>
    <p:sldLayoutId id="2147483734" r:id="rId2"/>
    <p:sldLayoutId id="2147483735" r:id="rId3"/>
    <p:sldLayoutId id="2147483736" r:id="rId4"/>
    <p:sldLayoutId id="2147483737" r:id="rId5"/>
    <p:sldLayoutId id="2147483738" r:id="rId6"/>
    <p:sldLayoutId id="2147483739" r:id="rId7"/>
    <p:sldLayoutId id="2147483740" r:id="rId8"/>
    <p:sldLayoutId id="2147483741" r:id="rId9"/>
    <p:sldLayoutId id="2147483742" r:id="rId10"/>
    <p:sldLayoutId id="2147483743" r:id="rId11"/>
  </p:sldLayoutIdLst>
  <p:txStyles>
    <p:titleStyle>
      <a:lvl1pPr algn="ctr" defTabSz="914400" rtl="0" eaLnBrk="1" latinLnBrk="0" hangingPunct="1">
        <a:lnSpc>
          <a:spcPts val="5800"/>
        </a:lnSpc>
        <a:spcBef>
          <a:spcPct val="0"/>
        </a:spcBef>
        <a:buNone/>
        <a:defRPr sz="5400" kern="1200">
          <a:solidFill>
            <a:schemeClr val="tx2"/>
          </a:solidFill>
          <a:effectLst>
            <a:outerShdw blurRad="63500" dist="38100" dir="5400000" algn="t" rotWithShape="0">
              <a:prstClr val="black">
                <a:alpha val="25000"/>
              </a:prstClr>
            </a:outerShdw>
          </a:effectLst>
          <a:latin typeface="+mn-lt"/>
          <a:ea typeface="+mj-ea"/>
          <a:cs typeface="+mj-cs"/>
        </a:defRPr>
      </a:lvl1pPr>
    </p:titleStyle>
    <p:bodyStyle>
      <a:lvl1pPr marL="342900" indent="-342900" algn="l" defTabSz="914400" rtl="0" eaLnBrk="1" latinLnBrk="0" hangingPunct="1">
        <a:spcBef>
          <a:spcPct val="20000"/>
        </a:spcBef>
        <a:buFont typeface="Arial" pitchFamily="34" charset="0"/>
        <a:buChar char="•"/>
        <a:defRPr sz="2400" kern="1200">
          <a:solidFill>
            <a:schemeClr val="tx1">
              <a:lumMod val="50000"/>
              <a:lumOff val="50000"/>
            </a:schemeClr>
          </a:solidFill>
          <a:latin typeface="+mj-lt"/>
          <a:ea typeface="+mn-ea"/>
          <a:cs typeface="+mn-cs"/>
        </a:defRPr>
      </a:lvl1pPr>
      <a:lvl2pPr marL="742950" indent="-28575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2pPr>
      <a:lvl3pPr marL="11430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3pPr>
      <a:lvl4pPr marL="16002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4pPr>
      <a:lvl5pPr marL="20574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5pPr>
      <a:lvl6pPr marL="25146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6pPr>
      <a:lvl7pPr marL="29718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7pPr>
      <a:lvl8pPr marL="34290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8pPr>
      <a:lvl9pPr marL="38862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15.gif"/><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18.jp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20.jp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8" Type="http://schemas.openxmlformats.org/officeDocument/2006/relationships/hyperlink" Target="http://eu.movieposter.com/posters/archive/main/41/MPW-20679" TargetMode="External"/><Relationship Id="rId3" Type="http://schemas.openxmlformats.org/officeDocument/2006/relationships/hyperlink" Target="http://en.wikipedia.org/wiki/Sofia_Coppola" TargetMode="External"/><Relationship Id="rId7" Type="http://schemas.openxmlformats.org/officeDocument/2006/relationships/hyperlink" Target="http://farm3.staticflickr.com/2775/4387085864_cba9d739b0.jpg" TargetMode="External"/><Relationship Id="rId2" Type="http://schemas.openxmlformats.org/officeDocument/2006/relationships/hyperlink" Target="http://en.wikipedia.org/wiki/Marie_Antoinette_(2006_film)" TargetMode="External"/><Relationship Id="rId1" Type="http://schemas.openxmlformats.org/officeDocument/2006/relationships/slideLayout" Target="../slideLayouts/slideLayout7.xml"/><Relationship Id="rId6" Type="http://schemas.openxmlformats.org/officeDocument/2006/relationships/hyperlink" Target="http://www.bing.com/translator" TargetMode="External"/><Relationship Id="rId5" Type="http://schemas.openxmlformats.org/officeDocument/2006/relationships/hyperlink" Target="http://1.bp.blogspot.com/_HBJaKhkvNsA/TTWWQhYj9fI/AAAAAAAAAGI/5LEbrcezDok/s1600/mar.jpg" TargetMode="External"/><Relationship Id="rId4" Type="http://schemas.openxmlformats.org/officeDocument/2006/relationships/hyperlink" Target="http://www.imdb.com/title/tt0422720/" TargetMode="External"/></Relationships>
</file>

<file path=ppt/slides/_rels/slid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7.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ctrTitle"/>
          </p:nvPr>
        </p:nvSpPr>
        <p:spPr>
          <a:xfrm>
            <a:off x="685800" y="609601"/>
            <a:ext cx="7772400" cy="3899520"/>
          </a:xfrm>
        </p:spPr>
        <p:txBody>
          <a:bodyPr/>
          <a:lstStyle/>
          <a:p>
            <a:r>
              <a:rPr lang="pl-PL" dirty="0" err="1" smtClean="0"/>
              <a:t>The</a:t>
            </a:r>
            <a:r>
              <a:rPr lang="pl-PL" dirty="0" smtClean="0"/>
              <a:t> film </a:t>
            </a:r>
            <a:r>
              <a:rPr lang="pl-PL" dirty="0" err="1" smtClean="0"/>
              <a:t>I’ll</a:t>
            </a:r>
            <a:r>
              <a:rPr lang="pl-PL" dirty="0" smtClean="0"/>
              <a:t> </a:t>
            </a:r>
            <a:r>
              <a:rPr lang="pl-PL" dirty="0" err="1" smtClean="0"/>
              <a:t>never</a:t>
            </a:r>
            <a:r>
              <a:rPr lang="pl-PL" dirty="0" smtClean="0"/>
              <a:t> </a:t>
            </a:r>
            <a:r>
              <a:rPr lang="pl-PL" dirty="0" err="1" smtClean="0"/>
              <a:t>forget</a:t>
            </a:r>
            <a:r>
              <a:rPr lang="pl-PL" dirty="0" smtClean="0"/>
              <a:t>…</a:t>
            </a:r>
            <a:endParaRPr lang="pl-PL" dirty="0"/>
          </a:p>
        </p:txBody>
      </p:sp>
      <p:sp>
        <p:nvSpPr>
          <p:cNvPr id="3" name="Podtytuł 2"/>
          <p:cNvSpPr>
            <a:spLocks noGrp="1"/>
          </p:cNvSpPr>
          <p:nvPr>
            <p:ph type="subTitle" idx="1"/>
          </p:nvPr>
        </p:nvSpPr>
        <p:spPr/>
        <p:txBody>
          <a:bodyPr/>
          <a:lstStyle/>
          <a:p>
            <a:endParaRPr lang="pl-PL" dirty="0"/>
          </a:p>
        </p:txBody>
      </p:sp>
      <p:sp>
        <p:nvSpPr>
          <p:cNvPr id="4" name="TextBox 3"/>
          <p:cNvSpPr txBox="1"/>
          <p:nvPr/>
        </p:nvSpPr>
        <p:spPr>
          <a:xfrm>
            <a:off x="6012160" y="4725144"/>
            <a:ext cx="3131840" cy="1846659"/>
          </a:xfrm>
          <a:prstGeom prst="rect">
            <a:avLst/>
          </a:prstGeom>
          <a:noFill/>
        </p:spPr>
        <p:txBody>
          <a:bodyPr wrap="square" rtlCol="0">
            <a:spAutoFit/>
          </a:bodyPr>
          <a:lstStyle/>
          <a:p>
            <a:r>
              <a:rPr lang="pl-PL" dirty="0" smtClean="0"/>
              <a:t>              </a:t>
            </a:r>
          </a:p>
          <a:p>
            <a:endParaRPr lang="pl-PL" sz="2400" dirty="0"/>
          </a:p>
          <a:p>
            <a:r>
              <a:rPr lang="pl-PL" sz="2400" dirty="0" smtClean="0">
                <a:solidFill>
                  <a:srgbClr val="002060"/>
                </a:solidFill>
                <a:effectLst>
                  <a:outerShdw blurRad="38100" dist="38100" dir="2700000" algn="tl">
                    <a:srgbClr val="000000">
                      <a:alpha val="43137"/>
                    </a:srgbClr>
                  </a:outerShdw>
                </a:effectLst>
              </a:rPr>
              <a:t>        Prepared by:</a:t>
            </a:r>
          </a:p>
          <a:p>
            <a:pPr algn="ctr"/>
            <a:r>
              <a:rPr lang="pl-PL" sz="2400" dirty="0" smtClean="0">
                <a:solidFill>
                  <a:srgbClr val="002060"/>
                </a:solidFill>
                <a:effectLst>
                  <a:outerShdw blurRad="38100" dist="38100" dir="2700000" algn="tl">
                    <a:srgbClr val="000000">
                      <a:alpha val="43137"/>
                    </a:srgbClr>
                  </a:outerShdw>
                </a:effectLst>
              </a:rPr>
              <a:t>Wojciech Koziołek</a:t>
            </a:r>
          </a:p>
          <a:p>
            <a:pPr algn="ctr"/>
            <a:r>
              <a:rPr lang="pl-PL" sz="2400" dirty="0" smtClean="0">
                <a:solidFill>
                  <a:srgbClr val="002060"/>
                </a:solidFill>
                <a:effectLst>
                  <a:outerShdw blurRad="38100" dist="38100" dir="2700000" algn="tl">
                    <a:srgbClr val="000000">
                      <a:alpha val="43137"/>
                    </a:srgbClr>
                  </a:outerShdw>
                </a:effectLst>
              </a:rPr>
              <a:t>IIIa</a:t>
            </a:r>
            <a:endParaRPr lang="pl-PL" sz="2400" dirty="0">
              <a:solidFill>
                <a:srgbClr val="002060"/>
              </a:solidFill>
              <a:effectLst>
                <a:outerShdw blurRad="38100" dist="38100" dir="2700000" algn="tl">
                  <a:srgbClr val="000000">
                    <a:alpha val="43137"/>
                  </a:srgbClr>
                </a:outerShdw>
              </a:effectLst>
            </a:endParaRPr>
          </a:p>
        </p:txBody>
      </p:sp>
    </p:spTree>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par>
                          <p:cTn id="8" fill="hold">
                            <p:stCondLst>
                              <p:cond delay="500"/>
                            </p:stCondLst>
                            <p:childTnLst>
                              <p:par>
                                <p:cTn id="9" presetID="2" presetClass="entr" presetSubtype="4" fill="hold" nodeType="afterEffect">
                                  <p:stCondLst>
                                    <p:cond delay="0"/>
                                  </p:stCondLst>
                                  <p:childTnLst>
                                    <p:set>
                                      <p:cBhvr>
                                        <p:cTn id="10" dur="1" fill="hold">
                                          <p:stCondLst>
                                            <p:cond delay="0"/>
                                          </p:stCondLst>
                                        </p:cTn>
                                        <p:tgtEl>
                                          <p:spTgt spid="4">
                                            <p:txEl>
                                              <p:pRg st="2" end="2"/>
                                            </p:txEl>
                                          </p:spTgt>
                                        </p:tgtEl>
                                        <p:attrNameLst>
                                          <p:attrName>style.visibility</p:attrName>
                                        </p:attrNameLst>
                                      </p:cBhvr>
                                      <p:to>
                                        <p:strVal val="visible"/>
                                      </p:to>
                                    </p:set>
                                    <p:anim calcmode="lin" valueType="num">
                                      <p:cBhvr additive="base">
                                        <p:cTn id="11" dur="500" fill="hold"/>
                                        <p:tgtEl>
                                          <p:spTgt spid="4">
                                            <p:txEl>
                                              <p:pRg st="2" end="2"/>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4">
                                            <p:txEl>
                                              <p:pRg st="2" end="2"/>
                                            </p:txEl>
                                          </p:spTgt>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4" fill="hold" nodeType="afterEffect">
                                  <p:stCondLst>
                                    <p:cond delay="0"/>
                                  </p:stCondLst>
                                  <p:childTnLst>
                                    <p:set>
                                      <p:cBhvr>
                                        <p:cTn id="15" dur="1" fill="hold">
                                          <p:stCondLst>
                                            <p:cond delay="0"/>
                                          </p:stCondLst>
                                        </p:cTn>
                                        <p:tgtEl>
                                          <p:spTgt spid="4">
                                            <p:txEl>
                                              <p:pRg st="3" end="3"/>
                                            </p:txEl>
                                          </p:spTgt>
                                        </p:tgtEl>
                                        <p:attrNameLst>
                                          <p:attrName>style.visibility</p:attrName>
                                        </p:attrNameLst>
                                      </p:cBhvr>
                                      <p:to>
                                        <p:strVal val="visible"/>
                                      </p:to>
                                    </p:set>
                                    <p:anim calcmode="lin" valueType="num">
                                      <p:cBhvr additive="base">
                                        <p:cTn id="16" dur="500" fill="hold"/>
                                        <p:tgtEl>
                                          <p:spTgt spid="4">
                                            <p:txEl>
                                              <p:pRg st="3" end="3"/>
                                            </p:txEl>
                                          </p:spTgt>
                                        </p:tgtEl>
                                        <p:attrNameLst>
                                          <p:attrName>ppt_x</p:attrName>
                                        </p:attrNameLst>
                                      </p:cBhvr>
                                      <p:tavLst>
                                        <p:tav tm="0">
                                          <p:val>
                                            <p:strVal val="#ppt_x"/>
                                          </p:val>
                                        </p:tav>
                                        <p:tav tm="100000">
                                          <p:val>
                                            <p:strVal val="#ppt_x"/>
                                          </p:val>
                                        </p:tav>
                                      </p:tavLst>
                                    </p:anim>
                                    <p:anim calcmode="lin" valueType="num">
                                      <p:cBhvr additive="base">
                                        <p:cTn id="17" dur="500" fill="hold"/>
                                        <p:tgtEl>
                                          <p:spTgt spid="4">
                                            <p:txEl>
                                              <p:pRg st="3" end="3"/>
                                            </p:txEl>
                                          </p:spTgt>
                                        </p:tgtEl>
                                        <p:attrNameLst>
                                          <p:attrName>ppt_y</p:attrName>
                                        </p:attrNameLst>
                                      </p:cBhvr>
                                      <p:tavLst>
                                        <p:tav tm="0">
                                          <p:val>
                                            <p:strVal val="1+#ppt_h/2"/>
                                          </p:val>
                                        </p:tav>
                                        <p:tav tm="100000">
                                          <p:val>
                                            <p:strVal val="#ppt_y"/>
                                          </p:val>
                                        </p:tav>
                                      </p:tavLst>
                                    </p:anim>
                                  </p:childTnLst>
                                </p:cTn>
                              </p:par>
                            </p:childTnLst>
                          </p:cTn>
                        </p:par>
                        <p:par>
                          <p:cTn id="18" fill="hold">
                            <p:stCondLst>
                              <p:cond delay="1500"/>
                            </p:stCondLst>
                            <p:childTnLst>
                              <p:par>
                                <p:cTn id="19" presetID="2" presetClass="entr" presetSubtype="4" fill="hold" nodeType="afterEffect">
                                  <p:stCondLst>
                                    <p:cond delay="0"/>
                                  </p:stCondLst>
                                  <p:childTnLst>
                                    <p:set>
                                      <p:cBhvr>
                                        <p:cTn id="20" dur="1" fill="hold">
                                          <p:stCondLst>
                                            <p:cond delay="0"/>
                                          </p:stCondLst>
                                        </p:cTn>
                                        <p:tgtEl>
                                          <p:spTgt spid="4">
                                            <p:txEl>
                                              <p:pRg st="4" end="4"/>
                                            </p:txEl>
                                          </p:spTgt>
                                        </p:tgtEl>
                                        <p:attrNameLst>
                                          <p:attrName>style.visibility</p:attrName>
                                        </p:attrNameLst>
                                      </p:cBhvr>
                                      <p:to>
                                        <p:strVal val="visible"/>
                                      </p:to>
                                    </p:set>
                                    <p:anim calcmode="lin" valueType="num">
                                      <p:cBhvr additive="base">
                                        <p:cTn id="21" dur="500" fill="hold"/>
                                        <p:tgtEl>
                                          <p:spTgt spid="4">
                                            <p:txEl>
                                              <p:pRg st="4" end="4"/>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4">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Obraz 1" descr="hhh.jpg"/>
          <p:cNvPicPr>
            <a:picLocks noChangeAspect="1"/>
          </p:cNvPicPr>
          <p:nvPr/>
        </p:nvPicPr>
        <p:blipFill>
          <a:blip r:embed="rId2" cstate="print"/>
          <a:stretch>
            <a:fillRect/>
          </a:stretch>
        </p:blipFill>
        <p:spPr>
          <a:xfrm>
            <a:off x="1691680" y="188640"/>
            <a:ext cx="5931024" cy="5585048"/>
          </a:xfrm>
          <a:prstGeom prst="rect">
            <a:avLst/>
          </a:prstGeom>
        </p:spPr>
      </p:pic>
      <p:sp>
        <p:nvSpPr>
          <p:cNvPr id="3" name="pole tekstowe 2"/>
          <p:cNvSpPr txBox="1"/>
          <p:nvPr/>
        </p:nvSpPr>
        <p:spPr>
          <a:xfrm>
            <a:off x="0" y="5877272"/>
            <a:ext cx="9144000" cy="369332"/>
          </a:xfrm>
          <a:prstGeom prst="rect">
            <a:avLst/>
          </a:prstGeom>
          <a:noFill/>
        </p:spPr>
        <p:txBody>
          <a:bodyPr wrap="square" rtlCol="0">
            <a:spAutoFit/>
          </a:bodyPr>
          <a:lstStyle/>
          <a:p>
            <a:pPr algn="ctr"/>
            <a:r>
              <a:rPr lang="pl-PL" dirty="0" smtClean="0"/>
              <a:t>Marie </a:t>
            </a:r>
            <a:r>
              <a:rPr lang="pl-PL" dirty="0" err="1" smtClean="0"/>
              <a:t>Antoinette</a:t>
            </a:r>
            <a:r>
              <a:rPr lang="pl-PL" dirty="0" smtClean="0"/>
              <a:t> and</a:t>
            </a:r>
            <a:r>
              <a:rPr lang="en-US" dirty="0" smtClean="0"/>
              <a:t> the</a:t>
            </a:r>
            <a:r>
              <a:rPr lang="pl-PL" dirty="0" smtClean="0"/>
              <a:t> </a:t>
            </a:r>
            <a:r>
              <a:rPr lang="en-US" dirty="0" smtClean="0"/>
              <a:t>Dauphin of France</a:t>
            </a:r>
            <a:r>
              <a:rPr lang="pl-PL" dirty="0" smtClean="0"/>
              <a:t> </a:t>
            </a:r>
            <a:r>
              <a:rPr lang="pl-PL" dirty="0" err="1" smtClean="0"/>
              <a:t>wedding</a:t>
            </a:r>
            <a:r>
              <a:rPr lang="pl-PL" dirty="0" smtClean="0"/>
              <a:t> </a:t>
            </a:r>
            <a:r>
              <a:rPr lang="pl-PL" dirty="0" err="1" smtClean="0"/>
              <a:t>scene</a:t>
            </a:r>
            <a:r>
              <a:rPr lang="pl-PL" dirty="0" smtClean="0"/>
              <a:t>.  </a:t>
            </a:r>
            <a:endParaRPr lang="pl-PL" dirty="0"/>
          </a:p>
        </p:txBody>
      </p:sp>
    </p:spTree>
  </p:cSld>
  <p:clrMapOvr>
    <a:masterClrMapping/>
  </p:clrMapOvr>
  <mc:AlternateContent xmlns:mc="http://schemas.openxmlformats.org/markup-compatibility/2006" xmlns:p14="http://schemas.microsoft.com/office/powerpoint/2010/main">
    <mc:Choice Requires="p14">
      <p:transition spd="slow" p14:dur="800">
        <p14:flythrough/>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randombar(horizontal)">
                                      <p:cBhvr>
                                        <p:cTn id="7"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t="-22000" b="-22000"/>
          </a:stretch>
        </a:blipFill>
        <a:effectLst/>
      </p:bgPr>
    </p:bg>
    <p:spTree>
      <p:nvGrpSpPr>
        <p:cNvPr id="1" name=""/>
        <p:cNvGrpSpPr/>
        <p:nvPr/>
      </p:nvGrpSpPr>
      <p:grpSpPr>
        <a:xfrm>
          <a:off x="0" y="0"/>
          <a:ext cx="0" cy="0"/>
          <a:chOff x="0" y="0"/>
          <a:chExt cx="0" cy="0"/>
        </a:xfrm>
      </p:grpSpPr>
      <p:sp>
        <p:nvSpPr>
          <p:cNvPr id="2" name="pole tekstowe 1"/>
          <p:cNvSpPr txBox="1"/>
          <p:nvPr/>
        </p:nvSpPr>
        <p:spPr>
          <a:xfrm>
            <a:off x="0" y="0"/>
            <a:ext cx="9144000" cy="4401205"/>
          </a:xfrm>
          <a:prstGeom prst="rect">
            <a:avLst/>
          </a:prstGeom>
          <a:noFill/>
        </p:spPr>
        <p:txBody>
          <a:bodyPr wrap="square" rtlCol="0">
            <a:spAutoFit/>
          </a:bodyPr>
          <a:lstStyle/>
          <a:p>
            <a:pPr algn="ctr"/>
            <a:endParaRPr lang="pl-PL" sz="2800" dirty="0" smtClean="0"/>
          </a:p>
          <a:p>
            <a:pPr algn="ctr"/>
            <a:endParaRPr lang="pl-PL" sz="2800" dirty="0"/>
          </a:p>
          <a:p>
            <a:pPr algn="ctr"/>
            <a:r>
              <a:rPr lang="pl-PL" sz="2800" dirty="0" smtClean="0"/>
              <a:t>After official meeting Marie Antoinette and her fiance </a:t>
            </a:r>
            <a:r>
              <a:rPr lang="en-US" sz="2800" dirty="0" smtClean="0"/>
              <a:t> arrive at the palace of </a:t>
            </a:r>
            <a:r>
              <a:rPr lang="en-US" sz="2800" dirty="0" err="1" smtClean="0"/>
              <a:t>Versaille</a:t>
            </a:r>
            <a:r>
              <a:rPr lang="pl-PL" sz="2800" dirty="0" smtClean="0"/>
              <a:t>s</a:t>
            </a:r>
            <a:r>
              <a:rPr lang="en-US" sz="2800" dirty="0" smtClean="0"/>
              <a:t> and are married</a:t>
            </a:r>
            <a:r>
              <a:rPr lang="pl-PL" sz="2800" dirty="0" smtClean="0"/>
              <a:t>. Then they </a:t>
            </a:r>
            <a:r>
              <a:rPr lang="en-US" sz="2800" dirty="0" smtClean="0"/>
              <a:t>are encouraged to</a:t>
            </a:r>
            <a:r>
              <a:rPr lang="pl-PL" sz="2800" dirty="0" smtClean="0"/>
              <a:t> </a:t>
            </a:r>
            <a:r>
              <a:rPr lang="pl-PL" sz="2800" dirty="0" err="1" smtClean="0"/>
              <a:t>procreate</a:t>
            </a:r>
            <a:r>
              <a:rPr lang="pl-PL" sz="2800" dirty="0" smtClean="0"/>
              <a:t> </a:t>
            </a:r>
            <a:r>
              <a:rPr lang="en-US" sz="2800" dirty="0" smtClean="0"/>
              <a:t>an heir to the throne as soon</a:t>
            </a:r>
            <a:r>
              <a:rPr lang="pl-PL" sz="2800" dirty="0" smtClean="0"/>
              <a:t> </a:t>
            </a:r>
            <a:r>
              <a:rPr lang="en-US" sz="2800" dirty="0" smtClean="0"/>
              <a:t>as</a:t>
            </a:r>
            <a:r>
              <a:rPr lang="pl-PL" sz="2800" dirty="0" smtClean="0"/>
              <a:t> </a:t>
            </a:r>
            <a:r>
              <a:rPr lang="pl-PL" sz="2800" dirty="0" err="1" smtClean="0"/>
              <a:t>it</a:t>
            </a:r>
            <a:r>
              <a:rPr lang="pl-PL" sz="2800" dirty="0" smtClean="0"/>
              <a:t> </a:t>
            </a:r>
            <a:r>
              <a:rPr lang="pl-PL" sz="2800" dirty="0" err="1" smtClean="0"/>
              <a:t>is</a:t>
            </a:r>
            <a:r>
              <a:rPr lang="en-US" sz="2800" dirty="0" smtClean="0"/>
              <a:t> possible</a:t>
            </a:r>
            <a:r>
              <a:rPr lang="pl-PL" sz="2800" dirty="0" smtClean="0"/>
              <a:t>. Unfortunately young princess has problem with getting pregnant. </a:t>
            </a:r>
            <a:r>
              <a:rPr lang="en-US" sz="2800" dirty="0" smtClean="0"/>
              <a:t>Her husband's</a:t>
            </a:r>
            <a:r>
              <a:rPr lang="pl-PL" sz="2800" dirty="0" smtClean="0"/>
              <a:t> </a:t>
            </a:r>
            <a:r>
              <a:rPr lang="en-US" sz="2800" dirty="0" smtClean="0"/>
              <a:t>courtiers disdain her as a foreigner, and constantly blame her for not having pro</a:t>
            </a:r>
            <a:r>
              <a:rPr lang="pl-PL" sz="2800" dirty="0" smtClean="0"/>
              <a:t>created</a:t>
            </a:r>
            <a:r>
              <a:rPr lang="en-US" sz="2800" dirty="0" smtClean="0"/>
              <a:t> an heir. The French court is rife with gossip</a:t>
            </a:r>
            <a:r>
              <a:rPr lang="pl-PL" sz="2800" dirty="0" smtClean="0"/>
              <a:t>…</a:t>
            </a:r>
            <a:endParaRPr lang="pl-PL" sz="2800"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stCondLst>
                                    <p:cond delay="0"/>
                                  </p:stCondLst>
                                  <p:childTnLst>
                                    <p:set>
                                      <p:cBhvr>
                                        <p:cTn id="6" dur="1" fill="hold">
                                          <p:stCondLst>
                                            <p:cond delay="0"/>
                                          </p:stCondLst>
                                        </p:cTn>
                                        <p:tgtEl>
                                          <p:spTgt spid="2">
                                            <p:txEl>
                                              <p:pRg st="2" end="2"/>
                                            </p:txEl>
                                          </p:spTgt>
                                        </p:tgtEl>
                                        <p:attrNameLst>
                                          <p:attrName>style.visibility</p:attrName>
                                        </p:attrNameLst>
                                      </p:cBhvr>
                                      <p:to>
                                        <p:strVal val="visible"/>
                                      </p:to>
                                    </p:set>
                                    <p:anim calcmode="lin" valueType="num">
                                      <p:cBhvr additive="base">
                                        <p:cTn id="7" dur="500" fill="hold"/>
                                        <p:tgtEl>
                                          <p:spTgt spid="2">
                                            <p:txEl>
                                              <p:pRg st="2" end="2"/>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ole tekstowe 2"/>
          <p:cNvSpPr txBox="1"/>
          <p:nvPr/>
        </p:nvSpPr>
        <p:spPr>
          <a:xfrm>
            <a:off x="0" y="0"/>
            <a:ext cx="9144000" cy="1200329"/>
          </a:xfrm>
          <a:prstGeom prst="rect">
            <a:avLst/>
          </a:prstGeom>
          <a:noFill/>
        </p:spPr>
        <p:txBody>
          <a:bodyPr wrap="square" rtlCol="0">
            <a:spAutoFit/>
          </a:bodyPr>
          <a:lstStyle/>
          <a:p>
            <a:pPr algn="ctr"/>
            <a:r>
              <a:rPr lang="pl-PL" sz="2400" dirty="0" smtClean="0"/>
              <a:t>T</a:t>
            </a:r>
            <a:r>
              <a:rPr lang="en-US" sz="2400" dirty="0" smtClean="0"/>
              <a:t>o have a better mood</a:t>
            </a:r>
            <a:r>
              <a:rPr lang="pl-PL" sz="2400" dirty="0" smtClean="0"/>
              <a:t> </a:t>
            </a:r>
            <a:r>
              <a:rPr lang="en-US" sz="2400" dirty="0" smtClean="0"/>
              <a:t> Marie spends most of her time buying</a:t>
            </a:r>
            <a:r>
              <a:rPr lang="pl-PL" sz="2400" dirty="0" smtClean="0"/>
              <a:t> </a:t>
            </a:r>
            <a:r>
              <a:rPr lang="en-US" sz="2400" dirty="0" smtClean="0"/>
              <a:t>shoes, dresses, jewelry, luxurious pastries</a:t>
            </a:r>
            <a:r>
              <a:rPr lang="pl-PL" sz="2400" dirty="0" smtClean="0"/>
              <a:t>.</a:t>
            </a:r>
            <a:r>
              <a:rPr lang="en-US" sz="2400" dirty="0" smtClean="0"/>
              <a:t> </a:t>
            </a:r>
            <a:r>
              <a:rPr lang="pl-PL" sz="2400" dirty="0" smtClean="0"/>
              <a:t> She also spends money for gambling and parties.</a:t>
            </a:r>
            <a:endParaRPr lang="pl-PL" sz="2400" dirty="0"/>
          </a:p>
        </p:txBody>
      </p:sp>
      <p:pic>
        <p:nvPicPr>
          <p:cNvPr id="5" name="Obraz 4" descr="marieant.jpg"/>
          <p:cNvPicPr>
            <a:picLocks noChangeAspect="1"/>
          </p:cNvPicPr>
          <p:nvPr/>
        </p:nvPicPr>
        <p:blipFill>
          <a:blip r:embed="rId2" cstate="print"/>
          <a:stretch>
            <a:fillRect/>
          </a:stretch>
        </p:blipFill>
        <p:spPr>
          <a:xfrm>
            <a:off x="4139952" y="1777186"/>
            <a:ext cx="4860033" cy="4176464"/>
          </a:xfrm>
          <a:prstGeom prst="rect">
            <a:avLst/>
          </a:prstGeom>
        </p:spPr>
      </p:pic>
      <p:pic>
        <p:nvPicPr>
          <p:cNvPr id="7" name="Obraz 6" descr="marie antoinette-shoes_pastries scene.png"/>
          <p:cNvPicPr>
            <a:picLocks noChangeAspect="1"/>
          </p:cNvPicPr>
          <p:nvPr/>
        </p:nvPicPr>
        <p:blipFill>
          <a:blip r:embed="rId3" cstate="print"/>
          <a:stretch>
            <a:fillRect/>
          </a:stretch>
        </p:blipFill>
        <p:spPr>
          <a:xfrm>
            <a:off x="179512" y="1684698"/>
            <a:ext cx="3744416" cy="4264582"/>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ntr" presetSubtype="0"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80">
                                          <p:stCondLst>
                                            <p:cond delay="0"/>
                                          </p:stCondLst>
                                        </p:cTn>
                                        <p:tgtEl>
                                          <p:spTgt spid="3">
                                            <p:txEl>
                                              <p:pRg st="0" end="0"/>
                                            </p:txEl>
                                          </p:spTgt>
                                        </p:tgtEl>
                                      </p:cBhvr>
                                    </p:animEffect>
                                    <p:anim calcmode="lin" valueType="num">
                                      <p:cBhvr>
                                        <p:cTn id="8" dur="1822" tmFilter="0,0; 0.14,0.36; 0.43,0.73; 0.71,0.91; 1.0,1.0">
                                          <p:stCondLst>
                                            <p:cond delay="0"/>
                                          </p:stCondLst>
                                        </p:cTn>
                                        <p:tgtEl>
                                          <p:spTgt spid="3">
                                            <p:txEl>
                                              <p:pRg st="0" end="0"/>
                                            </p:txEl>
                                          </p:spTgt>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3">
                                            <p:txEl>
                                              <p:pRg st="0" end="0"/>
                                            </p:txEl>
                                          </p:spTgt>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3">
                                            <p:txEl>
                                              <p:pRg st="0" end="0"/>
                                            </p:txEl>
                                          </p:spTgt>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3">
                                            <p:txEl>
                                              <p:pRg st="0" end="0"/>
                                            </p:txEl>
                                          </p:spTgt>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3">
                                            <p:txEl>
                                              <p:pRg st="0" end="0"/>
                                            </p:txEl>
                                          </p:spTgt>
                                        </p:tgtEl>
                                        <p:attrNameLst>
                                          <p:attrName>ppt_y</p:attrName>
                                        </p:attrNameLst>
                                      </p:cBhvr>
                                      <p:tavLst>
                                        <p:tav tm="0" fmla="#ppt_y-sin(pi*$)/81">
                                          <p:val>
                                            <p:fltVal val="0"/>
                                          </p:val>
                                        </p:tav>
                                        <p:tav tm="100000">
                                          <p:val>
                                            <p:fltVal val="1"/>
                                          </p:val>
                                        </p:tav>
                                      </p:tavLst>
                                    </p:anim>
                                    <p:animScale>
                                      <p:cBhvr>
                                        <p:cTn id="13" dur="26">
                                          <p:stCondLst>
                                            <p:cond delay="650"/>
                                          </p:stCondLst>
                                        </p:cTn>
                                        <p:tgtEl>
                                          <p:spTgt spid="3">
                                            <p:txEl>
                                              <p:pRg st="0" end="0"/>
                                            </p:txEl>
                                          </p:spTgt>
                                        </p:tgtEl>
                                      </p:cBhvr>
                                      <p:to x="100000" y="60000"/>
                                    </p:animScale>
                                    <p:animScale>
                                      <p:cBhvr>
                                        <p:cTn id="14" dur="166" decel="50000">
                                          <p:stCondLst>
                                            <p:cond delay="676"/>
                                          </p:stCondLst>
                                        </p:cTn>
                                        <p:tgtEl>
                                          <p:spTgt spid="3">
                                            <p:txEl>
                                              <p:pRg st="0" end="0"/>
                                            </p:txEl>
                                          </p:spTgt>
                                        </p:tgtEl>
                                      </p:cBhvr>
                                      <p:to x="100000" y="100000"/>
                                    </p:animScale>
                                    <p:animScale>
                                      <p:cBhvr>
                                        <p:cTn id="15" dur="26">
                                          <p:stCondLst>
                                            <p:cond delay="1312"/>
                                          </p:stCondLst>
                                        </p:cTn>
                                        <p:tgtEl>
                                          <p:spTgt spid="3">
                                            <p:txEl>
                                              <p:pRg st="0" end="0"/>
                                            </p:txEl>
                                          </p:spTgt>
                                        </p:tgtEl>
                                      </p:cBhvr>
                                      <p:to x="100000" y="80000"/>
                                    </p:animScale>
                                    <p:animScale>
                                      <p:cBhvr>
                                        <p:cTn id="16" dur="166" decel="50000">
                                          <p:stCondLst>
                                            <p:cond delay="1338"/>
                                          </p:stCondLst>
                                        </p:cTn>
                                        <p:tgtEl>
                                          <p:spTgt spid="3">
                                            <p:txEl>
                                              <p:pRg st="0" end="0"/>
                                            </p:txEl>
                                          </p:spTgt>
                                        </p:tgtEl>
                                      </p:cBhvr>
                                      <p:to x="100000" y="100000"/>
                                    </p:animScale>
                                    <p:animScale>
                                      <p:cBhvr>
                                        <p:cTn id="17" dur="26">
                                          <p:stCondLst>
                                            <p:cond delay="1642"/>
                                          </p:stCondLst>
                                        </p:cTn>
                                        <p:tgtEl>
                                          <p:spTgt spid="3">
                                            <p:txEl>
                                              <p:pRg st="0" end="0"/>
                                            </p:txEl>
                                          </p:spTgt>
                                        </p:tgtEl>
                                      </p:cBhvr>
                                      <p:to x="100000" y="90000"/>
                                    </p:animScale>
                                    <p:animScale>
                                      <p:cBhvr>
                                        <p:cTn id="18" dur="166" decel="50000">
                                          <p:stCondLst>
                                            <p:cond delay="1668"/>
                                          </p:stCondLst>
                                        </p:cTn>
                                        <p:tgtEl>
                                          <p:spTgt spid="3">
                                            <p:txEl>
                                              <p:pRg st="0" end="0"/>
                                            </p:txEl>
                                          </p:spTgt>
                                        </p:tgtEl>
                                      </p:cBhvr>
                                      <p:to x="100000" y="100000"/>
                                    </p:animScale>
                                    <p:animScale>
                                      <p:cBhvr>
                                        <p:cTn id="19" dur="26">
                                          <p:stCondLst>
                                            <p:cond delay="1808"/>
                                          </p:stCondLst>
                                        </p:cTn>
                                        <p:tgtEl>
                                          <p:spTgt spid="3">
                                            <p:txEl>
                                              <p:pRg st="0" end="0"/>
                                            </p:txEl>
                                          </p:spTgt>
                                        </p:tgtEl>
                                      </p:cBhvr>
                                      <p:to x="100000" y="95000"/>
                                    </p:animScale>
                                    <p:animScale>
                                      <p:cBhvr>
                                        <p:cTn id="20" dur="166" decel="50000">
                                          <p:stCondLst>
                                            <p:cond delay="1834"/>
                                          </p:stCondLst>
                                        </p:cTn>
                                        <p:tgtEl>
                                          <p:spTgt spid="3">
                                            <p:txEl>
                                              <p:pRg st="0" end="0"/>
                                            </p:txEl>
                                          </p:spTgt>
                                        </p:tgtEl>
                                      </p:cBhvr>
                                      <p:to x="100000" y="100000"/>
                                    </p:animScale>
                                  </p:childTnLst>
                                </p:cTn>
                              </p:par>
                            </p:childTnLst>
                          </p:cTn>
                        </p:par>
                        <p:par>
                          <p:cTn id="21" fill="hold">
                            <p:stCondLst>
                              <p:cond delay="2000"/>
                            </p:stCondLst>
                            <p:childTnLst>
                              <p:par>
                                <p:cTn id="22" presetID="31" presetClass="entr" presetSubtype="0" fill="hold" nodeType="afterEffect">
                                  <p:stCondLst>
                                    <p:cond delay="0"/>
                                  </p:stCondLst>
                                  <p:childTnLst>
                                    <p:set>
                                      <p:cBhvr>
                                        <p:cTn id="23" dur="1" fill="hold">
                                          <p:stCondLst>
                                            <p:cond delay="0"/>
                                          </p:stCondLst>
                                        </p:cTn>
                                        <p:tgtEl>
                                          <p:spTgt spid="7"/>
                                        </p:tgtEl>
                                        <p:attrNameLst>
                                          <p:attrName>style.visibility</p:attrName>
                                        </p:attrNameLst>
                                      </p:cBhvr>
                                      <p:to>
                                        <p:strVal val="visible"/>
                                      </p:to>
                                    </p:set>
                                    <p:anim calcmode="lin" valueType="num">
                                      <p:cBhvr>
                                        <p:cTn id="24" dur="1000" fill="hold"/>
                                        <p:tgtEl>
                                          <p:spTgt spid="7"/>
                                        </p:tgtEl>
                                        <p:attrNameLst>
                                          <p:attrName>ppt_w</p:attrName>
                                        </p:attrNameLst>
                                      </p:cBhvr>
                                      <p:tavLst>
                                        <p:tav tm="0">
                                          <p:val>
                                            <p:fltVal val="0"/>
                                          </p:val>
                                        </p:tav>
                                        <p:tav tm="100000">
                                          <p:val>
                                            <p:strVal val="#ppt_w"/>
                                          </p:val>
                                        </p:tav>
                                      </p:tavLst>
                                    </p:anim>
                                    <p:anim calcmode="lin" valueType="num">
                                      <p:cBhvr>
                                        <p:cTn id="25" dur="1000" fill="hold"/>
                                        <p:tgtEl>
                                          <p:spTgt spid="7"/>
                                        </p:tgtEl>
                                        <p:attrNameLst>
                                          <p:attrName>ppt_h</p:attrName>
                                        </p:attrNameLst>
                                      </p:cBhvr>
                                      <p:tavLst>
                                        <p:tav tm="0">
                                          <p:val>
                                            <p:fltVal val="0"/>
                                          </p:val>
                                        </p:tav>
                                        <p:tav tm="100000">
                                          <p:val>
                                            <p:strVal val="#ppt_h"/>
                                          </p:val>
                                        </p:tav>
                                      </p:tavLst>
                                    </p:anim>
                                    <p:anim calcmode="lin" valueType="num">
                                      <p:cBhvr>
                                        <p:cTn id="26" dur="1000" fill="hold"/>
                                        <p:tgtEl>
                                          <p:spTgt spid="7"/>
                                        </p:tgtEl>
                                        <p:attrNameLst>
                                          <p:attrName>style.rotation</p:attrName>
                                        </p:attrNameLst>
                                      </p:cBhvr>
                                      <p:tavLst>
                                        <p:tav tm="0">
                                          <p:val>
                                            <p:fltVal val="90"/>
                                          </p:val>
                                        </p:tav>
                                        <p:tav tm="100000">
                                          <p:val>
                                            <p:fltVal val="0"/>
                                          </p:val>
                                        </p:tav>
                                      </p:tavLst>
                                    </p:anim>
                                    <p:animEffect transition="in" filter="fade">
                                      <p:cBhvr>
                                        <p:cTn id="27" dur="1000"/>
                                        <p:tgtEl>
                                          <p:spTgt spid="7"/>
                                        </p:tgtEl>
                                      </p:cBhvr>
                                    </p:animEffect>
                                  </p:childTnLst>
                                </p:cTn>
                              </p:par>
                            </p:childTnLst>
                          </p:cTn>
                        </p:par>
                        <p:par>
                          <p:cTn id="28" fill="hold">
                            <p:stCondLst>
                              <p:cond delay="3000"/>
                            </p:stCondLst>
                            <p:childTnLst>
                              <p:par>
                                <p:cTn id="29" presetID="22" presetClass="entr" presetSubtype="4" fill="hold" nodeType="afterEffect">
                                  <p:stCondLst>
                                    <p:cond delay="0"/>
                                  </p:stCondLst>
                                  <p:childTnLst>
                                    <p:set>
                                      <p:cBhvr>
                                        <p:cTn id="30" dur="1" fill="hold">
                                          <p:stCondLst>
                                            <p:cond delay="0"/>
                                          </p:stCondLst>
                                        </p:cTn>
                                        <p:tgtEl>
                                          <p:spTgt spid="5"/>
                                        </p:tgtEl>
                                        <p:attrNameLst>
                                          <p:attrName>style.visibility</p:attrName>
                                        </p:attrNameLst>
                                      </p:cBhvr>
                                      <p:to>
                                        <p:strVal val="visible"/>
                                      </p:to>
                                    </p:set>
                                    <p:animEffect transition="in" filter="wipe(down)">
                                      <p:cBhvr>
                                        <p:cTn id="31"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Obraz 1" descr="marie-antoinette-2006-20070207112754801.jpg"/>
          <p:cNvPicPr>
            <a:picLocks noChangeAspect="1"/>
          </p:cNvPicPr>
          <p:nvPr/>
        </p:nvPicPr>
        <p:blipFill>
          <a:blip r:embed="rId2" cstate="print"/>
          <a:stretch>
            <a:fillRect/>
          </a:stretch>
        </p:blipFill>
        <p:spPr>
          <a:xfrm>
            <a:off x="395536" y="764704"/>
            <a:ext cx="8531147" cy="5256584"/>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ole tekstowe 1"/>
          <p:cNvSpPr txBox="1"/>
          <p:nvPr/>
        </p:nvSpPr>
        <p:spPr>
          <a:xfrm>
            <a:off x="0" y="0"/>
            <a:ext cx="9144000" cy="830997"/>
          </a:xfrm>
          <a:prstGeom prst="rect">
            <a:avLst/>
          </a:prstGeom>
          <a:noFill/>
        </p:spPr>
        <p:txBody>
          <a:bodyPr wrap="square" rtlCol="0">
            <a:spAutoFit/>
          </a:bodyPr>
          <a:lstStyle/>
          <a:p>
            <a:pPr algn="ctr"/>
            <a:r>
              <a:rPr lang="pl-PL" sz="2400" i="1" dirty="0" err="1" smtClean="0">
                <a:effectLst>
                  <a:outerShdw blurRad="38100" dist="38100" dir="2700000" algn="tl">
                    <a:srgbClr val="000000">
                      <a:alpha val="43137"/>
                    </a:srgbClr>
                  </a:outerShdw>
                </a:effectLst>
                <a:latin typeface="Bodoni MT Black" pitchFamily="18" charset="0"/>
              </a:rPr>
              <a:t>At</a:t>
            </a:r>
            <a:r>
              <a:rPr lang="pl-PL" sz="2400" i="1" dirty="0" smtClean="0">
                <a:effectLst>
                  <a:outerShdw blurRad="38100" dist="38100" dir="2700000" algn="tl">
                    <a:srgbClr val="000000">
                      <a:alpha val="43137"/>
                    </a:srgbClr>
                  </a:outerShdw>
                </a:effectLst>
                <a:latin typeface="Bodoni MT Black" pitchFamily="18" charset="0"/>
              </a:rPr>
              <a:t> </a:t>
            </a:r>
            <a:r>
              <a:rPr lang="pl-PL" sz="2400" i="1" dirty="0" err="1" smtClean="0">
                <a:effectLst>
                  <a:outerShdw blurRad="38100" dist="38100" dir="2700000" algn="tl">
                    <a:srgbClr val="000000">
                      <a:alpha val="43137"/>
                    </a:srgbClr>
                  </a:outerShdw>
                </a:effectLst>
                <a:latin typeface="Bodoni MT Black" pitchFamily="18" charset="0"/>
              </a:rPr>
              <a:t>the</a:t>
            </a:r>
            <a:r>
              <a:rPr lang="pl-PL" sz="2400" i="1" dirty="0" smtClean="0">
                <a:effectLst>
                  <a:outerShdw blurRad="38100" dist="38100" dir="2700000" algn="tl">
                    <a:srgbClr val="000000">
                      <a:alpha val="43137"/>
                    </a:srgbClr>
                  </a:outerShdw>
                </a:effectLst>
                <a:latin typeface="Bodoni MT Black" pitchFamily="18" charset="0"/>
              </a:rPr>
              <a:t> </a:t>
            </a:r>
            <a:r>
              <a:rPr lang="pl-PL" sz="2400" i="1" dirty="0" err="1" smtClean="0">
                <a:effectLst>
                  <a:outerShdw blurRad="38100" dist="38100" dir="2700000" algn="tl">
                    <a:srgbClr val="000000">
                      <a:alpha val="43137"/>
                    </a:srgbClr>
                  </a:outerShdw>
                </a:effectLst>
                <a:latin typeface="Bodoni MT Black" pitchFamily="18" charset="0"/>
              </a:rPr>
              <a:t>age</a:t>
            </a:r>
            <a:r>
              <a:rPr lang="pl-PL" sz="2400" i="1" dirty="0" smtClean="0">
                <a:effectLst>
                  <a:outerShdw blurRad="38100" dist="38100" dir="2700000" algn="tl">
                    <a:srgbClr val="000000">
                      <a:alpha val="43137"/>
                    </a:srgbClr>
                  </a:outerShdw>
                </a:effectLst>
                <a:latin typeface="Bodoni MT Black" pitchFamily="18" charset="0"/>
              </a:rPr>
              <a:t> of 19 Marie </a:t>
            </a:r>
            <a:r>
              <a:rPr lang="pl-PL" sz="2400" i="1" dirty="0" err="1" smtClean="0">
                <a:effectLst>
                  <a:outerShdw blurRad="38100" dist="38100" dir="2700000" algn="tl">
                    <a:srgbClr val="000000">
                      <a:alpha val="43137"/>
                    </a:srgbClr>
                  </a:outerShdw>
                </a:effectLst>
                <a:latin typeface="Bodoni MT Black" pitchFamily="18" charset="0"/>
              </a:rPr>
              <a:t>Antoinette</a:t>
            </a:r>
            <a:r>
              <a:rPr lang="pl-PL" sz="2400" i="1" dirty="0" smtClean="0">
                <a:effectLst>
                  <a:outerShdw blurRad="38100" dist="38100" dir="2700000" algn="tl">
                    <a:srgbClr val="000000">
                      <a:alpha val="43137"/>
                    </a:srgbClr>
                  </a:outerShdw>
                </a:effectLst>
                <a:latin typeface="Bodoni MT Black" pitchFamily="18" charset="0"/>
              </a:rPr>
              <a:t> </a:t>
            </a:r>
            <a:r>
              <a:rPr lang="pl-PL" sz="2400" i="1" dirty="0" err="1" smtClean="0">
                <a:effectLst>
                  <a:outerShdw blurRad="38100" dist="38100" dir="2700000" algn="tl">
                    <a:srgbClr val="000000">
                      <a:alpha val="43137"/>
                    </a:srgbClr>
                  </a:outerShdw>
                </a:effectLst>
                <a:latin typeface="Bodoni MT Black" pitchFamily="18" charset="0"/>
              </a:rPr>
              <a:t>became</a:t>
            </a:r>
            <a:r>
              <a:rPr lang="pl-PL" sz="2400" i="1" dirty="0" smtClean="0">
                <a:effectLst>
                  <a:outerShdw blurRad="38100" dist="38100" dir="2700000" algn="tl">
                    <a:srgbClr val="000000">
                      <a:alpha val="43137"/>
                    </a:srgbClr>
                  </a:outerShdw>
                </a:effectLst>
                <a:latin typeface="Bodoni MT Black" pitchFamily="18" charset="0"/>
              </a:rPr>
              <a:t> a </a:t>
            </a:r>
            <a:r>
              <a:rPr lang="pl-PL" sz="2400" i="1" dirty="0" err="1" smtClean="0">
                <a:effectLst>
                  <a:outerShdw blurRad="38100" dist="38100" dir="2700000" algn="tl">
                    <a:srgbClr val="000000">
                      <a:alpha val="43137"/>
                    </a:srgbClr>
                  </a:outerShdw>
                </a:effectLst>
                <a:latin typeface="Bodoni MT Black" pitchFamily="18" charset="0"/>
              </a:rPr>
              <a:t>Queen</a:t>
            </a:r>
            <a:r>
              <a:rPr lang="pl-PL" sz="2400" i="1" dirty="0" smtClean="0">
                <a:effectLst>
                  <a:outerShdw blurRad="38100" dist="38100" dir="2700000" algn="tl">
                    <a:srgbClr val="000000">
                      <a:alpha val="43137"/>
                    </a:srgbClr>
                  </a:outerShdw>
                </a:effectLst>
                <a:latin typeface="Bodoni MT Black" pitchFamily="18" charset="0"/>
              </a:rPr>
              <a:t> of France.</a:t>
            </a:r>
            <a:endParaRPr lang="pl-PL" sz="2400" i="1" dirty="0">
              <a:effectLst>
                <a:outerShdw blurRad="38100" dist="38100" dir="2700000" algn="tl">
                  <a:srgbClr val="000000">
                    <a:alpha val="43137"/>
                  </a:srgbClr>
                </a:outerShdw>
              </a:effectLst>
              <a:latin typeface="Bodoni MT Black" pitchFamily="18" charset="0"/>
            </a:endParaRPr>
          </a:p>
        </p:txBody>
      </p:sp>
      <p:pic>
        <p:nvPicPr>
          <p:cNvPr id="5" name="Obraz 4" descr="Marie Antoinette 110 copy.jpg"/>
          <p:cNvPicPr>
            <a:picLocks noChangeAspect="1"/>
          </p:cNvPicPr>
          <p:nvPr/>
        </p:nvPicPr>
        <p:blipFill>
          <a:blip r:embed="rId2" cstate="print"/>
          <a:stretch>
            <a:fillRect/>
          </a:stretch>
        </p:blipFill>
        <p:spPr>
          <a:xfrm>
            <a:off x="611559" y="1052736"/>
            <a:ext cx="8096311" cy="4536504"/>
          </a:xfrm>
          <a:prstGeom prst="rect">
            <a:avLst/>
          </a:prstGeom>
        </p:spPr>
      </p:pic>
    </p:spTree>
  </p:cSld>
  <p:clrMapOvr>
    <a:masterClrMapping/>
  </p:clrMapOvr>
  <p:transition spd="slow">
    <p:cove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1000"/>
                                        <p:tgtEl>
                                          <p:spTgt spid="2">
                                            <p:txEl>
                                              <p:pRg st="0" end="0"/>
                                            </p:txEl>
                                          </p:spTgt>
                                        </p:tgtEl>
                                      </p:cBhvr>
                                    </p:animEffect>
                                    <p:anim calcmode="lin" valueType="num">
                                      <p:cBhvr>
                                        <p:cTn id="8" dur="1000" fill="hold"/>
                                        <p:tgtEl>
                                          <p:spTgt spid="2">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2">
                                            <p:txEl>
                                              <p:pRg st="0" end="0"/>
                                            </p:txEl>
                                          </p:spTgt>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5" presetClass="entr" presetSubtype="0" fill="hold" nodeType="after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fade">
                                      <p:cBhvr>
                                        <p:cTn id="13" dur="2000"/>
                                        <p:tgtEl>
                                          <p:spTgt spid="5"/>
                                        </p:tgtEl>
                                      </p:cBhvr>
                                    </p:animEffect>
                                    <p:anim calcmode="lin" valueType="num">
                                      <p:cBhvr>
                                        <p:cTn id="14" dur="2000" fill="hold"/>
                                        <p:tgtEl>
                                          <p:spTgt spid="5"/>
                                        </p:tgtEl>
                                        <p:attrNameLst>
                                          <p:attrName>ppt_w</p:attrName>
                                        </p:attrNameLst>
                                      </p:cBhvr>
                                      <p:tavLst>
                                        <p:tav tm="0" fmla="#ppt_w*sin(2.5*pi*$)">
                                          <p:val>
                                            <p:fltVal val="0"/>
                                          </p:val>
                                        </p:tav>
                                        <p:tav tm="100000">
                                          <p:val>
                                            <p:fltVal val="1"/>
                                          </p:val>
                                        </p:tav>
                                      </p:tavLst>
                                    </p:anim>
                                    <p:anim calcmode="lin" valueType="num">
                                      <p:cBhvr>
                                        <p:cTn id="15" dur="2000" fill="hold"/>
                                        <p:tgtEl>
                                          <p:spTgt spid="5"/>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ole tekstowe 1"/>
          <p:cNvSpPr txBox="1"/>
          <p:nvPr/>
        </p:nvSpPr>
        <p:spPr>
          <a:xfrm>
            <a:off x="0" y="0"/>
            <a:ext cx="9144000" cy="1846659"/>
          </a:xfrm>
          <a:prstGeom prst="rect">
            <a:avLst/>
          </a:prstGeom>
          <a:noFill/>
        </p:spPr>
        <p:txBody>
          <a:bodyPr wrap="square" rtlCol="0">
            <a:spAutoFit/>
          </a:bodyPr>
          <a:lstStyle/>
          <a:p>
            <a:pPr algn="ctr"/>
            <a:r>
              <a:rPr lang="pl-PL" sz="2400" dirty="0" err="1" smtClean="0">
                <a:latin typeface="Andalus" pitchFamily="18" charset="-78"/>
                <a:cs typeface="Andalus" pitchFamily="18" charset="-78"/>
              </a:rPr>
              <a:t>Finally</a:t>
            </a:r>
            <a:r>
              <a:rPr lang="pl-PL" sz="2400" dirty="0" smtClean="0">
                <a:latin typeface="Andalus" pitchFamily="18" charset="-78"/>
                <a:cs typeface="Andalus" pitchFamily="18" charset="-78"/>
              </a:rPr>
              <a:t> </a:t>
            </a:r>
            <a:r>
              <a:rPr lang="pl-PL" sz="2400" dirty="0" err="1" smtClean="0">
                <a:latin typeface="Andalus" pitchFamily="18" charset="-78"/>
                <a:cs typeface="Andalus" pitchFamily="18" charset="-78"/>
              </a:rPr>
              <a:t>she</a:t>
            </a:r>
            <a:r>
              <a:rPr lang="pl-PL" sz="2400" dirty="0" smtClean="0">
                <a:latin typeface="Andalus" pitchFamily="18" charset="-78"/>
                <a:cs typeface="Andalus" pitchFamily="18" charset="-78"/>
              </a:rPr>
              <a:t> </a:t>
            </a:r>
            <a:r>
              <a:rPr lang="en-US" sz="2400" dirty="0" smtClean="0">
                <a:latin typeface="Andalus" pitchFamily="18" charset="-78"/>
                <a:cs typeface="Andalus" pitchFamily="18" charset="-78"/>
              </a:rPr>
              <a:t>gives birth to a daughter</a:t>
            </a:r>
            <a:r>
              <a:rPr lang="pl-PL" sz="2400" dirty="0" smtClean="0">
                <a:latin typeface="Andalus" pitchFamily="18" charset="-78"/>
                <a:cs typeface="Andalus" pitchFamily="18" charset="-78"/>
              </a:rPr>
              <a:t> and </a:t>
            </a:r>
            <a:r>
              <a:rPr lang="en-US" sz="2400" dirty="0" smtClean="0">
                <a:latin typeface="Andalus" pitchFamily="18" charset="-78"/>
                <a:cs typeface="Andalus" pitchFamily="18" charset="-78"/>
              </a:rPr>
              <a:t>she begins an affair with</a:t>
            </a:r>
            <a:r>
              <a:rPr lang="pl-PL" sz="2400" dirty="0" smtClean="0">
                <a:latin typeface="Andalus" pitchFamily="18" charset="-78"/>
                <a:cs typeface="Andalus" pitchFamily="18" charset="-78"/>
              </a:rPr>
              <a:t> </a:t>
            </a:r>
            <a:r>
              <a:rPr lang="pl-PL" sz="2400" dirty="0" err="1" smtClean="0">
                <a:latin typeface="Andalus" pitchFamily="18" charset="-78"/>
                <a:cs typeface="Andalus" pitchFamily="18" charset="-78"/>
              </a:rPr>
              <a:t>earl</a:t>
            </a:r>
            <a:r>
              <a:rPr lang="en-US" sz="2400" dirty="0" smtClean="0">
                <a:latin typeface="Andalus" pitchFamily="18" charset="-78"/>
                <a:cs typeface="Andalus" pitchFamily="18" charset="-78"/>
              </a:rPr>
              <a:t> Axel von </a:t>
            </a:r>
            <a:r>
              <a:rPr lang="en-US" sz="2400" dirty="0" err="1" smtClean="0">
                <a:latin typeface="Andalus" pitchFamily="18" charset="-78"/>
                <a:cs typeface="Andalus" pitchFamily="18" charset="-78"/>
              </a:rPr>
              <a:t>Fersen</a:t>
            </a:r>
            <a:r>
              <a:rPr lang="pl-PL" sz="2400" dirty="0" smtClean="0">
                <a:latin typeface="Andalus" pitchFamily="18" charset="-78"/>
                <a:cs typeface="Andalus" pitchFamily="18" charset="-78"/>
              </a:rPr>
              <a:t>.</a:t>
            </a:r>
            <a:r>
              <a:rPr lang="en-US" sz="2400" dirty="0" smtClean="0">
                <a:latin typeface="Andalus" pitchFamily="18" charset="-78"/>
                <a:cs typeface="Andalus" pitchFamily="18" charset="-78"/>
              </a:rPr>
              <a:t> She also gives birth to son</a:t>
            </a:r>
            <a:r>
              <a:rPr lang="pl-PL" sz="2400" dirty="0" smtClean="0">
                <a:latin typeface="Andalus" pitchFamily="18" charset="-78"/>
                <a:cs typeface="Andalus" pitchFamily="18" charset="-78"/>
              </a:rPr>
              <a:t> </a:t>
            </a:r>
            <a:r>
              <a:rPr lang="en-US" sz="2400" dirty="0" smtClean="0">
                <a:latin typeface="Andalus" pitchFamily="18" charset="-78"/>
                <a:cs typeface="Andalus" pitchFamily="18" charset="-78"/>
              </a:rPr>
              <a:t>and another daughter, Princess Sophie of France who unfortunately dies</a:t>
            </a:r>
            <a:r>
              <a:rPr lang="pl-PL" sz="2400" dirty="0" smtClean="0">
                <a:latin typeface="Andalus" pitchFamily="18" charset="-78"/>
                <a:cs typeface="Andalus" pitchFamily="18" charset="-78"/>
              </a:rPr>
              <a:t>. Queen’s </a:t>
            </a:r>
            <a:r>
              <a:rPr lang="en-US" sz="2400" dirty="0" smtClean="0">
                <a:latin typeface="Andalus" pitchFamily="18" charset="-78"/>
                <a:cs typeface="Andalus" pitchFamily="18" charset="-78"/>
              </a:rPr>
              <a:t>luxurious and sumptuous life becomes the object of gossip</a:t>
            </a:r>
            <a:r>
              <a:rPr lang="pl-PL" sz="2400" dirty="0" smtClean="0">
                <a:latin typeface="Andalus" pitchFamily="18" charset="-78"/>
                <a:cs typeface="Andalus" pitchFamily="18" charset="-78"/>
              </a:rPr>
              <a:t>.</a:t>
            </a:r>
          </a:p>
          <a:p>
            <a:endParaRPr lang="pl-PL" dirty="0" smtClean="0"/>
          </a:p>
        </p:txBody>
      </p:sp>
      <p:pic>
        <p:nvPicPr>
          <p:cNvPr id="4" name="Obraz 3" descr="tumblr_mly16y6KWg1r742uoo1_500.gif"/>
          <p:cNvPicPr>
            <a:picLocks noChangeAspect="1"/>
          </p:cNvPicPr>
          <p:nvPr/>
        </p:nvPicPr>
        <p:blipFill>
          <a:blip r:embed="rId2" cstate="print"/>
          <a:stretch>
            <a:fillRect/>
          </a:stretch>
        </p:blipFill>
        <p:spPr>
          <a:xfrm>
            <a:off x="899592" y="1844824"/>
            <a:ext cx="7352967" cy="4104456"/>
          </a:xfrm>
          <a:prstGeom prst="rect">
            <a:avLst/>
          </a:prstGeom>
        </p:spPr>
      </p:pic>
    </p:spTree>
  </p:cSld>
  <p:clrMapOvr>
    <a:masterClrMapping/>
  </p:clrMapOvr>
  <p:transition spd="slow">
    <p:randomBar dir="vert"/>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ole tekstowe 1"/>
          <p:cNvSpPr txBox="1"/>
          <p:nvPr/>
        </p:nvSpPr>
        <p:spPr>
          <a:xfrm>
            <a:off x="0" y="0"/>
            <a:ext cx="4716016" cy="3108543"/>
          </a:xfrm>
          <a:prstGeom prst="rect">
            <a:avLst/>
          </a:prstGeom>
          <a:noFill/>
        </p:spPr>
        <p:txBody>
          <a:bodyPr wrap="square" rtlCol="0">
            <a:spAutoFit/>
          </a:bodyPr>
          <a:lstStyle/>
          <a:p>
            <a:r>
              <a:rPr lang="en-US" sz="2800" dirty="0" smtClean="0"/>
              <a:t> As the French Revolution begins to erupt rapidly, the royal family resolves to stay in France, unlike much of the nobility. Angry rioting Parisians force the family to leave Versailles for Paris.</a:t>
            </a:r>
            <a:endParaRPr lang="pl-PL" sz="2800" dirty="0"/>
          </a:p>
        </p:txBody>
      </p:sp>
      <p:pic>
        <p:nvPicPr>
          <p:cNvPr id="3" name="Obraz 2" descr="ngnng.jpg"/>
          <p:cNvPicPr>
            <a:picLocks noChangeAspect="1"/>
          </p:cNvPicPr>
          <p:nvPr/>
        </p:nvPicPr>
        <p:blipFill>
          <a:blip r:embed="rId2" cstate="print"/>
          <a:stretch>
            <a:fillRect/>
          </a:stretch>
        </p:blipFill>
        <p:spPr>
          <a:xfrm>
            <a:off x="5509714" y="0"/>
            <a:ext cx="3634286" cy="2924944"/>
          </a:xfrm>
          <a:prstGeom prst="rect">
            <a:avLst/>
          </a:prstGeom>
        </p:spPr>
      </p:pic>
      <p:pic>
        <p:nvPicPr>
          <p:cNvPr id="4" name="Obraz 3" descr="nhm.jpg"/>
          <p:cNvPicPr>
            <a:picLocks noChangeAspect="1"/>
          </p:cNvPicPr>
          <p:nvPr/>
        </p:nvPicPr>
        <p:blipFill>
          <a:blip r:embed="rId3" cstate="print"/>
          <a:stretch>
            <a:fillRect/>
          </a:stretch>
        </p:blipFill>
        <p:spPr>
          <a:xfrm>
            <a:off x="-1" y="3212976"/>
            <a:ext cx="5436097" cy="3645024"/>
          </a:xfrm>
          <a:prstGeom prst="rect">
            <a:avLst/>
          </a:prstGeom>
        </p:spPr>
      </p:pic>
      <p:sp>
        <p:nvSpPr>
          <p:cNvPr id="6" name="pole tekstowe 5"/>
          <p:cNvSpPr txBox="1"/>
          <p:nvPr/>
        </p:nvSpPr>
        <p:spPr>
          <a:xfrm>
            <a:off x="5508104" y="3212976"/>
            <a:ext cx="3635896" cy="3539430"/>
          </a:xfrm>
          <a:prstGeom prst="rect">
            <a:avLst/>
          </a:prstGeom>
          <a:noFill/>
        </p:spPr>
        <p:txBody>
          <a:bodyPr wrap="square" rtlCol="0">
            <a:spAutoFit/>
          </a:bodyPr>
          <a:lstStyle/>
          <a:p>
            <a:r>
              <a:rPr lang="en-US" sz="2800" dirty="0" smtClean="0"/>
              <a:t>The film ends with the royal family's transfer to</a:t>
            </a:r>
            <a:r>
              <a:rPr lang="pl-PL" sz="2800" dirty="0" smtClean="0"/>
              <a:t> </a:t>
            </a:r>
            <a:r>
              <a:rPr lang="en-US" sz="2800" dirty="0" smtClean="0"/>
              <a:t>palace in Paris. The last image is a shot of Marie Antoinette's bedroom, destroyed by angry rioters</a:t>
            </a:r>
            <a:r>
              <a:rPr lang="pl-PL" sz="2800" dirty="0" smtClean="0"/>
              <a:t>.</a:t>
            </a:r>
            <a:endParaRPr lang="pl-PL" sz="2800" dirty="0"/>
          </a:p>
        </p:txBody>
      </p:sp>
    </p:spTree>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2" presetClass="entr" presetSubtype="0" fill="hold" nodeType="after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fade">
                                      <p:cBhvr>
                                        <p:cTn id="13" dur="1000"/>
                                        <p:tgtEl>
                                          <p:spTgt spid="4"/>
                                        </p:tgtEl>
                                      </p:cBhvr>
                                    </p:animEffect>
                                    <p:anim calcmode="lin" valueType="num">
                                      <p:cBhvr>
                                        <p:cTn id="14" dur="1000" fill="hold"/>
                                        <p:tgtEl>
                                          <p:spTgt spid="4"/>
                                        </p:tgtEl>
                                        <p:attrNameLst>
                                          <p:attrName>ppt_x</p:attrName>
                                        </p:attrNameLst>
                                      </p:cBhvr>
                                      <p:tavLst>
                                        <p:tav tm="0">
                                          <p:val>
                                            <p:strVal val="#ppt_x"/>
                                          </p:val>
                                        </p:tav>
                                        <p:tav tm="100000">
                                          <p:val>
                                            <p:strVal val="#ppt_x"/>
                                          </p:val>
                                        </p:tav>
                                      </p:tavLst>
                                    </p:anim>
                                    <p:anim calcmode="lin" valueType="num">
                                      <p:cBhvr>
                                        <p:cTn id="15"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ole tekstowe 1"/>
          <p:cNvSpPr txBox="1"/>
          <p:nvPr/>
        </p:nvSpPr>
        <p:spPr>
          <a:xfrm>
            <a:off x="0" y="0"/>
            <a:ext cx="9144000" cy="3477875"/>
          </a:xfrm>
          <a:prstGeom prst="rect">
            <a:avLst/>
          </a:prstGeom>
          <a:noFill/>
        </p:spPr>
        <p:txBody>
          <a:bodyPr wrap="square" rtlCol="0">
            <a:spAutoFit/>
          </a:bodyPr>
          <a:lstStyle/>
          <a:p>
            <a:pPr algn="ctr"/>
            <a:r>
              <a:rPr lang="en-US" sz="4400" dirty="0" smtClean="0"/>
              <a:t>Why I like this </a:t>
            </a:r>
            <a:r>
              <a:rPr lang="pl-PL" sz="4400" dirty="0" err="1" smtClean="0"/>
              <a:t>movie</a:t>
            </a:r>
            <a:r>
              <a:rPr lang="en-US" sz="4400" dirty="0" smtClean="0"/>
              <a:t> so much?</a:t>
            </a:r>
            <a:endParaRPr lang="pl-PL" sz="4400" dirty="0" smtClean="0"/>
          </a:p>
          <a:p>
            <a:pPr algn="ctr"/>
            <a:r>
              <a:rPr lang="en-US" sz="2800" dirty="0"/>
              <a:t>I love this movie for several </a:t>
            </a:r>
            <a:r>
              <a:rPr lang="en-US" sz="2800" dirty="0" smtClean="0"/>
              <a:t>reasons</a:t>
            </a:r>
            <a:r>
              <a:rPr lang="pl-PL" sz="2800" dirty="0" smtClean="0"/>
              <a:t>. One of them is that I think it </a:t>
            </a:r>
            <a:r>
              <a:rPr lang="pl-PL" sz="2800" dirty="0"/>
              <a:t>is a visually beautiful film. </a:t>
            </a:r>
            <a:r>
              <a:rPr lang="pl-PL" sz="2800" dirty="0" smtClean="0"/>
              <a:t> Look at this costumes and palace interiors! Aren’t they amazing?</a:t>
            </a:r>
            <a:endParaRPr lang="pl-PL" sz="2800" dirty="0"/>
          </a:p>
          <a:p>
            <a:pPr algn="ctr"/>
            <a:endParaRPr lang="pl-PL" sz="2800" dirty="0" smtClean="0"/>
          </a:p>
          <a:p>
            <a:pPr algn="ctr"/>
            <a:endParaRPr lang="pl-PL" sz="3200" dirty="0"/>
          </a:p>
          <a:p>
            <a:pPr algn="ctr"/>
            <a:endParaRPr lang="pl-PL" sz="3200" dirty="0"/>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8244" y="2420888"/>
            <a:ext cx="4427984" cy="3240360"/>
          </a:xfrm>
          <a:prstGeom prst="rect">
            <a:avLst/>
          </a:prstGeom>
        </p:spPr>
      </p:pic>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690054" y="2420888"/>
            <a:ext cx="4453943" cy="3240360"/>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3000">
        <p14:shred/>
      </p:transition>
    </mc:Choice>
    <mc:Fallback xmlns="">
      <p:transition spd="slow">
        <p:fade/>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0"/>
            <a:ext cx="9144000" cy="4678204"/>
          </a:xfrm>
          <a:prstGeom prst="rect">
            <a:avLst/>
          </a:prstGeom>
          <a:noFill/>
        </p:spPr>
        <p:txBody>
          <a:bodyPr wrap="square" rtlCol="0">
            <a:spAutoFit/>
          </a:bodyPr>
          <a:lstStyle/>
          <a:p>
            <a:pPr algn="ctr"/>
            <a:r>
              <a:rPr lang="pl-PL" sz="2800" dirty="0" smtClean="0"/>
              <a:t>I think that music which was used in this film is also very beautiful. The film is very artistic and for me it is perfect in every way.  It is </a:t>
            </a:r>
            <a:r>
              <a:rPr lang="en-US" sz="2800" dirty="0" smtClean="0"/>
              <a:t>touching</a:t>
            </a:r>
            <a:r>
              <a:rPr lang="pl-PL" sz="2800" dirty="0" smtClean="0"/>
              <a:t>, </a:t>
            </a:r>
            <a:r>
              <a:rPr lang="en-US" sz="2800" dirty="0" smtClean="0"/>
              <a:t>instructive</a:t>
            </a:r>
            <a:r>
              <a:rPr lang="pl-PL" sz="2800" dirty="0" smtClean="0"/>
              <a:t> and funny at the same time.</a:t>
            </a:r>
            <a:r>
              <a:rPr lang="en-US" sz="2800" dirty="0"/>
              <a:t> I love the way </a:t>
            </a:r>
            <a:r>
              <a:rPr lang="en-US" sz="2800" dirty="0" smtClean="0"/>
              <a:t>Marie Antoinette</a:t>
            </a:r>
            <a:r>
              <a:rPr lang="pl-PL" sz="2800" smtClean="0"/>
              <a:t>’s</a:t>
            </a:r>
            <a:r>
              <a:rPr lang="en-US" sz="2800" smtClean="0"/>
              <a:t> </a:t>
            </a:r>
            <a:r>
              <a:rPr lang="en-US" sz="2800" dirty="0"/>
              <a:t>life has been shown in this </a:t>
            </a:r>
            <a:r>
              <a:rPr lang="en-US" sz="2800" dirty="0" smtClean="0"/>
              <a:t>film</a:t>
            </a:r>
            <a:r>
              <a:rPr lang="pl-PL" sz="2800" dirty="0" smtClean="0"/>
              <a:t>. </a:t>
            </a:r>
            <a:r>
              <a:rPr lang="en-US" sz="2800" dirty="0"/>
              <a:t>She is portrayed as a teenager who wants to have </a:t>
            </a:r>
            <a:r>
              <a:rPr lang="en-US" sz="2800" dirty="0" smtClean="0"/>
              <a:t>fun</a:t>
            </a:r>
            <a:r>
              <a:rPr lang="pl-PL" sz="2800" dirty="0" smtClean="0"/>
              <a:t> and live in her own way.  Like we all.</a:t>
            </a:r>
          </a:p>
          <a:p>
            <a:pPr algn="ctr"/>
            <a:r>
              <a:rPr lang="pl-PL" sz="2800" dirty="0" smtClean="0"/>
              <a:t>The movie is not boring, even if you don’t like the historical movies. </a:t>
            </a:r>
            <a:r>
              <a:rPr lang="en-US" sz="2800" dirty="0"/>
              <a:t>That's why I can recommend this movie to </a:t>
            </a:r>
            <a:r>
              <a:rPr lang="pl-PL" sz="2800" dirty="0" smtClean="0"/>
              <a:t>everyone.</a:t>
            </a:r>
            <a:endParaRPr lang="en-US" sz="2800" dirty="0"/>
          </a:p>
          <a:p>
            <a:endParaRPr lang="pl-PL" dirty="0"/>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668497" y="4330493"/>
            <a:ext cx="3807005" cy="2284207"/>
          </a:xfrm>
          <a:prstGeom prst="rect">
            <a:avLst/>
          </a:prstGeom>
        </p:spPr>
      </p:pic>
    </p:spTree>
    <p:extLst>
      <p:ext uri="{BB962C8B-B14F-4D97-AF65-F5344CB8AC3E}">
        <p14:creationId xmlns:p14="http://schemas.microsoft.com/office/powerpoint/2010/main" val="714094081"/>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500"/>
                                        <p:tgtEl>
                                          <p:spTgt spid="2">
                                            <p:txEl>
                                              <p:pRg st="0" end="0"/>
                                            </p:txEl>
                                          </p:spTgt>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2">
                                            <p:txEl>
                                              <p:pRg st="1" end="1"/>
                                            </p:txEl>
                                          </p:spTgt>
                                        </p:tgtEl>
                                        <p:attrNameLst>
                                          <p:attrName>style.visibility</p:attrName>
                                        </p:attrNameLst>
                                      </p:cBhvr>
                                      <p:to>
                                        <p:strVal val="visible"/>
                                      </p:to>
                                    </p:set>
                                    <p:animEffect transition="in" filter="fade">
                                      <p:cBhvr>
                                        <p:cTn id="11" dur="500"/>
                                        <p:tgtEl>
                                          <p:spTgt spid="2">
                                            <p:txEl>
                                              <p:pRg st="1" end="1"/>
                                            </p:txEl>
                                          </p:spTgt>
                                        </p:tgtEl>
                                      </p:cBhvr>
                                    </p:animEffect>
                                  </p:childTnLst>
                                </p:cTn>
                              </p:par>
                            </p:childTnLst>
                          </p:cTn>
                        </p:par>
                        <p:par>
                          <p:cTn id="12" fill="hold">
                            <p:stCondLst>
                              <p:cond delay="1000"/>
                            </p:stCondLst>
                            <p:childTnLst>
                              <p:par>
                                <p:cTn id="13" presetID="21" presetClass="entr" presetSubtype="1" fill="hold" nodeType="after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wheel(1)">
                                      <p:cBhvr>
                                        <p:cTn id="15"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603167" y="332656"/>
            <a:ext cx="3528392" cy="5495938"/>
          </a:xfrm>
          <a:prstGeom prst="rect">
            <a:avLst/>
          </a:prstGeom>
        </p:spPr>
      </p:pic>
      <p:sp>
        <p:nvSpPr>
          <p:cNvPr id="3" name="TextBox 2"/>
          <p:cNvSpPr txBox="1"/>
          <p:nvPr/>
        </p:nvSpPr>
        <p:spPr>
          <a:xfrm>
            <a:off x="0" y="5828594"/>
            <a:ext cx="9144000" cy="738664"/>
          </a:xfrm>
          <a:prstGeom prst="rect">
            <a:avLst/>
          </a:prstGeom>
          <a:noFill/>
        </p:spPr>
        <p:txBody>
          <a:bodyPr wrap="square" rtlCol="0">
            <a:spAutoFit/>
          </a:bodyPr>
          <a:lstStyle/>
          <a:p>
            <a:pPr algn="ctr"/>
            <a:endParaRPr lang="pl-PL" dirty="0" smtClean="0"/>
          </a:p>
          <a:p>
            <a:pPr algn="ctr"/>
            <a:r>
              <a:rPr lang="pl-PL" sz="2400" dirty="0" smtClean="0"/>
              <a:t>Thank you for watching.</a:t>
            </a:r>
            <a:endParaRPr lang="pl-PL" sz="2400" dirty="0"/>
          </a:p>
        </p:txBody>
      </p:sp>
    </p:spTree>
    <p:extLst>
      <p:ext uri="{BB962C8B-B14F-4D97-AF65-F5344CB8AC3E}">
        <p14:creationId xmlns:p14="http://schemas.microsoft.com/office/powerpoint/2010/main" val="2561238618"/>
      </p:ext>
    </p:extLst>
  </p:cSld>
  <p:clrMapOvr>
    <a:masterClrMapping/>
  </p:clrMapOvr>
  <mc:AlternateContent xmlns:mc="http://schemas.openxmlformats.org/markup-compatibility/2006" xmlns:p14="http://schemas.microsoft.com/office/powerpoint/2010/main">
    <mc:Choice Requires="p14">
      <p:transition spd="slow" p14:dur="4400">
        <p14:honeycomb/>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2" presetClass="entr" presetSubtype="4" fill="hold" nodeType="after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down)">
                                      <p:cBhvr>
                                        <p:cTn id="12"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ole tekstowe 1"/>
          <p:cNvSpPr txBox="1"/>
          <p:nvPr/>
        </p:nvSpPr>
        <p:spPr>
          <a:xfrm>
            <a:off x="0" y="0"/>
            <a:ext cx="9144000" cy="4708981"/>
          </a:xfrm>
          <a:prstGeom prst="rect">
            <a:avLst/>
          </a:prstGeom>
          <a:noFill/>
        </p:spPr>
        <p:txBody>
          <a:bodyPr wrap="square" rtlCol="0">
            <a:spAutoFit/>
          </a:bodyPr>
          <a:lstStyle/>
          <a:p>
            <a:pPr algn="ctr"/>
            <a:endParaRPr lang="pl-PL" sz="6000" dirty="0" smtClean="0"/>
          </a:p>
          <a:p>
            <a:pPr algn="ctr"/>
            <a:r>
              <a:rPr lang="pl-PL" sz="6000" dirty="0" smtClean="0"/>
              <a:t>The film I’ll never forget is</a:t>
            </a:r>
          </a:p>
          <a:p>
            <a:pPr algn="ctr"/>
            <a:r>
              <a:rPr lang="pl-PL" sz="6000" b="1" i="1" dirty="0" smtClean="0"/>
              <a:t> ,,</a:t>
            </a:r>
            <a:r>
              <a:rPr lang="pl-PL" sz="6000" b="1" i="1" dirty="0" smtClean="0">
                <a:solidFill>
                  <a:srgbClr val="FF0000"/>
                </a:solidFill>
              </a:rPr>
              <a:t>Marie </a:t>
            </a:r>
            <a:r>
              <a:rPr lang="pl-PL" sz="6000" b="1" i="1" dirty="0" err="1" smtClean="0">
                <a:solidFill>
                  <a:srgbClr val="FF0000"/>
                </a:solidFill>
              </a:rPr>
              <a:t>Antoiniette</a:t>
            </a:r>
            <a:r>
              <a:rPr lang="pl-PL" sz="6000" b="1" i="1" dirty="0" smtClean="0"/>
              <a:t>,, </a:t>
            </a:r>
          </a:p>
          <a:p>
            <a:pPr algn="ctr"/>
            <a:r>
              <a:rPr lang="pl-PL" sz="6000" dirty="0" err="1" smtClean="0"/>
              <a:t>written</a:t>
            </a:r>
            <a:r>
              <a:rPr lang="pl-PL" sz="6000" dirty="0" smtClean="0"/>
              <a:t> and </a:t>
            </a:r>
            <a:r>
              <a:rPr lang="pl-PL" sz="6000" dirty="0" err="1" smtClean="0"/>
              <a:t>directed</a:t>
            </a:r>
            <a:r>
              <a:rPr lang="pl-PL" sz="6000" dirty="0" smtClean="0"/>
              <a:t> by Sofia Coppola.</a:t>
            </a:r>
            <a:endParaRPr lang="pl-PL" sz="6000" dirty="0"/>
          </a:p>
        </p:txBody>
      </p:sp>
    </p:spTree>
  </p:cSld>
  <p:clrMapOvr>
    <a:masterClrMapping/>
  </p:clrMapOvr>
  <mc:AlternateContent xmlns:mc="http://schemas.openxmlformats.org/markup-compatibility/2006" xmlns:p14="http://schemas.microsoft.com/office/powerpoint/2010/main">
    <mc:Choice Requires="p14">
      <p:transition spd="slow" p14:dur="3900">
        <p14:glitter pattern="hexago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after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animEffect transition="in" filter="barn(inVertical)">
                                      <p:cBhvr>
                                        <p:cTn id="7" dur="500"/>
                                        <p:tgtEl>
                                          <p:spTgt spid="2">
                                            <p:txEl>
                                              <p:pRg st="1" end="1"/>
                                            </p:txEl>
                                          </p:spTgt>
                                        </p:tgtEl>
                                      </p:cBhvr>
                                    </p:animEffect>
                                  </p:childTnLst>
                                </p:cTn>
                              </p:par>
                            </p:childTnLst>
                          </p:cTn>
                        </p:par>
                        <p:par>
                          <p:cTn id="8" fill="hold">
                            <p:stCondLst>
                              <p:cond delay="500"/>
                            </p:stCondLst>
                            <p:childTnLst>
                              <p:par>
                                <p:cTn id="9" presetID="16" presetClass="entr" presetSubtype="21" fill="hold" nodeType="afterEffect">
                                  <p:stCondLst>
                                    <p:cond delay="0"/>
                                  </p:stCondLst>
                                  <p:childTnLst>
                                    <p:set>
                                      <p:cBhvr>
                                        <p:cTn id="10" dur="1" fill="hold">
                                          <p:stCondLst>
                                            <p:cond delay="0"/>
                                          </p:stCondLst>
                                        </p:cTn>
                                        <p:tgtEl>
                                          <p:spTgt spid="2">
                                            <p:txEl>
                                              <p:pRg st="2" end="2"/>
                                            </p:txEl>
                                          </p:spTgt>
                                        </p:tgtEl>
                                        <p:attrNameLst>
                                          <p:attrName>style.visibility</p:attrName>
                                        </p:attrNameLst>
                                      </p:cBhvr>
                                      <p:to>
                                        <p:strVal val="visible"/>
                                      </p:to>
                                    </p:set>
                                    <p:animEffect transition="in" filter="barn(inVertical)">
                                      <p:cBhvr>
                                        <p:cTn id="11" dur="500"/>
                                        <p:tgtEl>
                                          <p:spTgt spid="2">
                                            <p:txEl>
                                              <p:pRg st="2" end="2"/>
                                            </p:txEl>
                                          </p:spTgt>
                                        </p:tgtEl>
                                      </p:cBhvr>
                                    </p:animEffect>
                                  </p:childTnLst>
                                </p:cTn>
                              </p:par>
                            </p:childTnLst>
                          </p:cTn>
                        </p:par>
                        <p:par>
                          <p:cTn id="12" fill="hold">
                            <p:stCondLst>
                              <p:cond delay="1000"/>
                            </p:stCondLst>
                            <p:childTnLst>
                              <p:par>
                                <p:cTn id="13" presetID="16" presetClass="entr" presetSubtype="21" fill="hold" nodeType="afterEffect">
                                  <p:stCondLst>
                                    <p:cond delay="0"/>
                                  </p:stCondLst>
                                  <p:childTnLst>
                                    <p:set>
                                      <p:cBhvr>
                                        <p:cTn id="14" dur="1" fill="hold">
                                          <p:stCondLst>
                                            <p:cond delay="0"/>
                                          </p:stCondLst>
                                        </p:cTn>
                                        <p:tgtEl>
                                          <p:spTgt spid="2">
                                            <p:txEl>
                                              <p:pRg st="3" end="3"/>
                                            </p:txEl>
                                          </p:spTgt>
                                        </p:tgtEl>
                                        <p:attrNameLst>
                                          <p:attrName>style.visibility</p:attrName>
                                        </p:attrNameLst>
                                      </p:cBhvr>
                                      <p:to>
                                        <p:strVal val="visible"/>
                                      </p:to>
                                    </p:set>
                                    <p:animEffect transition="in" filter="barn(inVertical)">
                                      <p:cBhvr>
                                        <p:cTn id="15" dur="500"/>
                                        <p:tgtEl>
                                          <p:spTgt spid="2">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0"/>
            <a:ext cx="9144000" cy="5170646"/>
          </a:xfrm>
          <a:prstGeom prst="rect">
            <a:avLst/>
          </a:prstGeom>
          <a:noFill/>
        </p:spPr>
        <p:txBody>
          <a:bodyPr wrap="square" rtlCol="0">
            <a:spAutoFit/>
          </a:bodyPr>
          <a:lstStyle/>
          <a:p>
            <a:pPr algn="ctr"/>
            <a:r>
              <a:rPr lang="pl-PL" sz="4800" dirty="0" smtClean="0">
                <a:solidFill>
                  <a:srgbClr val="C00000"/>
                </a:solidFill>
                <a:effectLst>
                  <a:outerShdw blurRad="38100" dist="38100" dir="2700000" algn="tl">
                    <a:srgbClr val="000000">
                      <a:alpha val="43137"/>
                    </a:srgbClr>
                  </a:outerShdw>
                </a:effectLst>
                <a:latin typeface="Andalus" pitchFamily="18" charset="-78"/>
                <a:cs typeface="Andalus" pitchFamily="18" charset="-78"/>
              </a:rPr>
              <a:t>Bibliography</a:t>
            </a:r>
          </a:p>
          <a:p>
            <a:pPr algn="ctr"/>
            <a:endParaRPr lang="pl-PL" dirty="0"/>
          </a:p>
          <a:p>
            <a:r>
              <a:rPr lang="pl-PL" sz="2400" dirty="0">
                <a:hlinkClick r:id="rId2"/>
              </a:rPr>
              <a:t>http://en.wikipedia.org/wiki/Marie_Antoinette_(2006_film</a:t>
            </a:r>
            <a:r>
              <a:rPr lang="pl-PL" sz="2400" dirty="0" smtClean="0">
                <a:hlinkClick r:id="rId2"/>
              </a:rPr>
              <a:t>)</a:t>
            </a:r>
            <a:endParaRPr lang="pl-PL" sz="2400" dirty="0" smtClean="0"/>
          </a:p>
          <a:p>
            <a:r>
              <a:rPr lang="pl-PL" sz="2400" dirty="0">
                <a:hlinkClick r:id="rId3"/>
              </a:rPr>
              <a:t>http://</a:t>
            </a:r>
            <a:r>
              <a:rPr lang="pl-PL" sz="2400" dirty="0" smtClean="0">
                <a:hlinkClick r:id="rId3"/>
              </a:rPr>
              <a:t>en.wikipedia.org/wiki/Sofia_Coppola</a:t>
            </a:r>
            <a:endParaRPr lang="pl-PL" sz="2400" dirty="0" smtClean="0"/>
          </a:p>
          <a:p>
            <a:r>
              <a:rPr lang="pl-PL" sz="2400" dirty="0">
                <a:hlinkClick r:id="rId4"/>
              </a:rPr>
              <a:t>http://www.imdb.com/title/tt0422720</a:t>
            </a:r>
            <a:r>
              <a:rPr lang="pl-PL" sz="2400" dirty="0" smtClean="0">
                <a:hlinkClick r:id="rId4"/>
              </a:rPr>
              <a:t>/</a:t>
            </a:r>
            <a:endParaRPr lang="pl-PL" sz="2400" dirty="0" smtClean="0"/>
          </a:p>
          <a:p>
            <a:r>
              <a:rPr lang="pl-PL" sz="2400" dirty="0">
                <a:hlinkClick r:id="rId5"/>
              </a:rPr>
              <a:t>http://1.bp.blogspot.com/_</a:t>
            </a:r>
            <a:r>
              <a:rPr lang="pl-PL" sz="2400" dirty="0" smtClean="0">
                <a:hlinkClick r:id="rId5"/>
              </a:rPr>
              <a:t>HBJaKhkvNsA/TTWWQhYj9fI/AAAAAAAAAGI/5LEbrcezDok/s1600/mar.jpg</a:t>
            </a:r>
            <a:endParaRPr lang="pl-PL" sz="2400" dirty="0" smtClean="0"/>
          </a:p>
          <a:p>
            <a:r>
              <a:rPr lang="pl-PL" sz="2400" dirty="0">
                <a:hlinkClick r:id="rId6"/>
              </a:rPr>
              <a:t>http://</a:t>
            </a:r>
            <a:r>
              <a:rPr lang="pl-PL" sz="2400" dirty="0" smtClean="0">
                <a:hlinkClick r:id="rId6"/>
              </a:rPr>
              <a:t>www.bing.com/translator</a:t>
            </a:r>
            <a:endParaRPr lang="pl-PL" sz="2400" dirty="0" smtClean="0"/>
          </a:p>
          <a:p>
            <a:r>
              <a:rPr lang="pl-PL" sz="2400" dirty="0">
                <a:hlinkClick r:id="rId7"/>
              </a:rPr>
              <a:t>http://</a:t>
            </a:r>
            <a:r>
              <a:rPr lang="pl-PL" sz="2400" dirty="0" smtClean="0">
                <a:hlinkClick r:id="rId7"/>
              </a:rPr>
              <a:t>farm3.staticflickr.com/2775/4387085864_cba9d739b0.jpg</a:t>
            </a:r>
            <a:endParaRPr lang="pl-PL" sz="2400" dirty="0" smtClean="0"/>
          </a:p>
          <a:p>
            <a:r>
              <a:rPr lang="pl-PL" sz="2400" dirty="0">
                <a:hlinkClick r:id="rId8"/>
              </a:rPr>
              <a:t>http://</a:t>
            </a:r>
            <a:r>
              <a:rPr lang="pl-PL" sz="2400" dirty="0" smtClean="0">
                <a:hlinkClick r:id="rId8"/>
              </a:rPr>
              <a:t>eu.movieposter.com/posters/archive/main/41/MPW-20679</a:t>
            </a:r>
            <a:endParaRPr lang="pl-PL" sz="2400" dirty="0" smtClean="0"/>
          </a:p>
          <a:p>
            <a:endParaRPr lang="pl-PL" dirty="0" smtClean="0"/>
          </a:p>
          <a:p>
            <a:endParaRPr lang="pl-PL" dirty="0" smtClean="0"/>
          </a:p>
          <a:p>
            <a:endParaRPr lang="pl-PL" dirty="0" smtClean="0"/>
          </a:p>
          <a:p>
            <a:pPr algn="ctr"/>
            <a:endParaRPr lang="pl-PL" dirty="0"/>
          </a:p>
        </p:txBody>
      </p:sp>
    </p:spTree>
    <p:extLst>
      <p:ext uri="{BB962C8B-B14F-4D97-AF65-F5344CB8AC3E}">
        <p14:creationId xmlns:p14="http://schemas.microsoft.com/office/powerpoint/2010/main" val="21625549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Obraz 4" descr=",,i.jpg"/>
          <p:cNvPicPr>
            <a:picLocks noChangeAspect="1"/>
          </p:cNvPicPr>
          <p:nvPr/>
        </p:nvPicPr>
        <p:blipFill>
          <a:blip r:embed="rId2" cstate="print"/>
          <a:stretch>
            <a:fillRect/>
          </a:stretch>
        </p:blipFill>
        <p:spPr>
          <a:xfrm>
            <a:off x="1475656" y="404664"/>
            <a:ext cx="6147662" cy="4752527"/>
          </a:xfrm>
          <a:prstGeom prst="rect">
            <a:avLst/>
          </a:prstGeom>
        </p:spPr>
      </p:pic>
      <p:sp>
        <p:nvSpPr>
          <p:cNvPr id="6" name="pole tekstowe 5"/>
          <p:cNvSpPr txBox="1"/>
          <p:nvPr/>
        </p:nvSpPr>
        <p:spPr>
          <a:xfrm>
            <a:off x="-7493" y="5229200"/>
            <a:ext cx="9144000" cy="369332"/>
          </a:xfrm>
          <a:prstGeom prst="rect">
            <a:avLst/>
          </a:prstGeom>
          <a:noFill/>
        </p:spPr>
        <p:txBody>
          <a:bodyPr wrap="square" rtlCol="0">
            <a:spAutoFit/>
          </a:bodyPr>
          <a:lstStyle/>
          <a:p>
            <a:pPr algn="ctr"/>
            <a:r>
              <a:rPr lang="pl-PL" dirty="0" smtClean="0"/>
              <a:t>Marie </a:t>
            </a:r>
            <a:r>
              <a:rPr lang="pl-PL" dirty="0" err="1" smtClean="0"/>
              <a:t>Antoinette</a:t>
            </a:r>
            <a:r>
              <a:rPr lang="pl-PL" dirty="0" smtClean="0"/>
              <a:t> </a:t>
            </a:r>
            <a:r>
              <a:rPr lang="pl-PL" dirty="0" err="1" smtClean="0"/>
              <a:t>movie</a:t>
            </a:r>
            <a:r>
              <a:rPr lang="pl-PL" dirty="0" smtClean="0"/>
              <a:t> </a:t>
            </a:r>
            <a:r>
              <a:rPr lang="pl-PL" dirty="0" err="1" smtClean="0"/>
              <a:t>posters</a:t>
            </a:r>
            <a:r>
              <a:rPr lang="pl-PL" dirty="0" smtClean="0"/>
              <a:t>.</a:t>
            </a:r>
            <a:endParaRPr lang="pl-PL" dirty="0"/>
          </a:p>
        </p:txBody>
      </p:sp>
    </p:spTree>
  </p:cSld>
  <p:clrMapOvr>
    <a:masterClrMapping/>
  </p:clrMapOvr>
  <mc:AlternateContent xmlns:mc="http://schemas.openxmlformats.org/markup-compatibility/2006" xmlns:p14="http://schemas.microsoft.com/office/powerpoint/2010/main">
    <mc:Choice Requires="p14">
      <p:transition spd="slow" p14:dur="1100">
        <p14:switch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nodeType="afterEffect">
                                  <p:stCondLst>
                                    <p:cond delay="0"/>
                                  </p:stCondLst>
                                  <p:childTnLst>
                                    <p:set>
                                      <p:cBhvr>
                                        <p:cTn id="11" dur="1" fill="hold">
                                          <p:stCondLst>
                                            <p:cond delay="0"/>
                                          </p:stCondLst>
                                        </p:cTn>
                                        <p:tgtEl>
                                          <p:spTgt spid="6">
                                            <p:txEl>
                                              <p:pRg st="0" end="0"/>
                                            </p:txEl>
                                          </p:spTgt>
                                        </p:tgtEl>
                                        <p:attrNameLst>
                                          <p:attrName>style.visibility</p:attrName>
                                        </p:attrNameLst>
                                      </p:cBhvr>
                                      <p:to>
                                        <p:strVal val="visible"/>
                                      </p:to>
                                    </p:set>
                                    <p:anim calcmode="lin" valueType="num">
                                      <p:cBhvr additive="base">
                                        <p:cTn id="12" dur="500" fill="hold"/>
                                        <p:tgtEl>
                                          <p:spTgt spid="6">
                                            <p:txEl>
                                              <p:pRg st="0" end="0"/>
                                            </p:txEl>
                                          </p:spTgt>
                                        </p:tgtEl>
                                        <p:attrNameLst>
                                          <p:attrName>ppt_x</p:attrName>
                                        </p:attrNameLst>
                                      </p:cBhvr>
                                      <p:tavLst>
                                        <p:tav tm="0">
                                          <p:val>
                                            <p:strVal val="#ppt_x"/>
                                          </p:val>
                                        </p:tav>
                                        <p:tav tm="100000">
                                          <p:val>
                                            <p:strVal val="#ppt_x"/>
                                          </p:val>
                                        </p:tav>
                                      </p:tavLst>
                                    </p:anim>
                                    <p:anim calcmode="lin" valueType="num">
                                      <p:cBhvr additive="base">
                                        <p:cTn id="13" dur="500" fill="hold"/>
                                        <p:tgtEl>
                                          <p:spTgt spid="6">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gradFill>
          <a:gsLst>
            <a:gs pos="50000">
              <a:schemeClr val="bg1">
                <a:tint val="80000"/>
                <a:satMod val="250000"/>
              </a:schemeClr>
            </a:gs>
            <a:gs pos="76000">
              <a:schemeClr val="bg1">
                <a:tint val="90000"/>
                <a:shade val="90000"/>
                <a:satMod val="200000"/>
              </a:schemeClr>
            </a:gs>
            <a:gs pos="92000">
              <a:schemeClr val="bg1">
                <a:tint val="90000"/>
                <a:shade val="70000"/>
                <a:satMod val="250000"/>
              </a:schemeClr>
            </a:gs>
          </a:gsLst>
          <a:path path="circle">
            <a:fillToRect l="50000" t="50000" r="50000" b="50000"/>
          </a:path>
        </a:gradFill>
        <a:effectLst/>
      </p:bgPr>
    </p:bg>
    <p:spTree>
      <p:nvGrpSpPr>
        <p:cNvPr id="1" name=""/>
        <p:cNvGrpSpPr/>
        <p:nvPr/>
      </p:nvGrpSpPr>
      <p:grpSpPr>
        <a:xfrm>
          <a:off x="0" y="0"/>
          <a:ext cx="0" cy="0"/>
          <a:chOff x="0" y="0"/>
          <a:chExt cx="0" cy="0"/>
        </a:xfrm>
      </p:grpSpPr>
      <p:sp>
        <p:nvSpPr>
          <p:cNvPr id="2" name="pole tekstowe 1"/>
          <p:cNvSpPr txBox="1"/>
          <p:nvPr/>
        </p:nvSpPr>
        <p:spPr>
          <a:xfrm>
            <a:off x="0" y="0"/>
            <a:ext cx="9144000" cy="3046988"/>
          </a:xfrm>
          <a:prstGeom prst="rect">
            <a:avLst/>
          </a:prstGeom>
          <a:noFill/>
        </p:spPr>
        <p:txBody>
          <a:bodyPr wrap="square" rtlCol="0">
            <a:spAutoFit/>
          </a:bodyPr>
          <a:lstStyle/>
          <a:p>
            <a:pPr algn="ctr"/>
            <a:r>
              <a:rPr lang="pl-PL" sz="4800" b="1" i="1" dirty="0" smtClean="0"/>
              <a:t>A</a:t>
            </a:r>
            <a:r>
              <a:rPr lang="en-US" sz="4800" b="1" i="1" dirty="0" smtClean="0"/>
              <a:t> few words about the director</a:t>
            </a:r>
            <a:r>
              <a:rPr lang="pl-PL" sz="4800" b="1" i="1" dirty="0" smtClean="0"/>
              <a:t>…</a:t>
            </a:r>
          </a:p>
          <a:p>
            <a:pPr algn="ctr"/>
            <a:r>
              <a:rPr lang="pl-PL" sz="3200" dirty="0" smtClean="0"/>
              <a:t>Sofia Coppola (born 14 May, 1971) </a:t>
            </a:r>
            <a:r>
              <a:rPr lang="en-US" sz="3200" dirty="0" smtClean="0"/>
              <a:t>is an American screenwriter, director</a:t>
            </a:r>
            <a:r>
              <a:rPr lang="pl-PL" sz="3200" dirty="0" smtClean="0"/>
              <a:t> and </a:t>
            </a:r>
            <a:r>
              <a:rPr lang="pl-PL" sz="3200" dirty="0" err="1" smtClean="0"/>
              <a:t>producer</a:t>
            </a:r>
            <a:r>
              <a:rPr lang="pl-PL" sz="3200" dirty="0" smtClean="0"/>
              <a:t>.</a:t>
            </a:r>
          </a:p>
          <a:p>
            <a:pPr algn="ctr"/>
            <a:endParaRPr lang="pl-PL" sz="3200" dirty="0" smtClean="0"/>
          </a:p>
        </p:txBody>
      </p:sp>
      <p:pic>
        <p:nvPicPr>
          <p:cNvPr id="3" name="Obraz 2" descr="ilil.jpg"/>
          <p:cNvPicPr>
            <a:picLocks noChangeAspect="1"/>
          </p:cNvPicPr>
          <p:nvPr/>
        </p:nvPicPr>
        <p:blipFill>
          <a:blip r:embed="rId2" cstate="print"/>
          <a:stretch>
            <a:fillRect/>
          </a:stretch>
        </p:blipFill>
        <p:spPr>
          <a:xfrm>
            <a:off x="2915816" y="2632185"/>
            <a:ext cx="3511466" cy="3533119"/>
          </a:xfrm>
          <a:prstGeom prst="rect">
            <a:avLst/>
          </a:prstGeom>
        </p:spPr>
      </p:pic>
      <p:sp>
        <p:nvSpPr>
          <p:cNvPr id="4" name="pole tekstowe 3"/>
          <p:cNvSpPr txBox="1"/>
          <p:nvPr/>
        </p:nvSpPr>
        <p:spPr>
          <a:xfrm>
            <a:off x="0" y="6309320"/>
            <a:ext cx="9144000" cy="369332"/>
          </a:xfrm>
          <a:prstGeom prst="rect">
            <a:avLst/>
          </a:prstGeom>
          <a:noFill/>
        </p:spPr>
        <p:txBody>
          <a:bodyPr wrap="square" rtlCol="0">
            <a:spAutoFit/>
          </a:bodyPr>
          <a:lstStyle/>
          <a:p>
            <a:pPr algn="ctr"/>
            <a:r>
              <a:rPr lang="pl-PL" dirty="0" smtClean="0"/>
              <a:t>Sofia Coppola</a:t>
            </a:r>
            <a:endParaRPr lang="pl-PL" dirty="0"/>
          </a:p>
        </p:txBody>
      </p:sp>
    </p:spTree>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ole tekstowe 1"/>
          <p:cNvSpPr txBox="1"/>
          <p:nvPr/>
        </p:nvSpPr>
        <p:spPr>
          <a:xfrm>
            <a:off x="0" y="0"/>
            <a:ext cx="9144000" cy="1384995"/>
          </a:xfrm>
          <a:prstGeom prst="rect">
            <a:avLst/>
          </a:prstGeom>
          <a:noFill/>
        </p:spPr>
        <p:txBody>
          <a:bodyPr wrap="square" rtlCol="0">
            <a:spAutoFit/>
          </a:bodyPr>
          <a:lstStyle/>
          <a:p>
            <a:pPr algn="ctr"/>
            <a:r>
              <a:rPr lang="pl-PL" sz="2800" dirty="0" smtClean="0"/>
              <a:t>Coppola is one of the best American directors.</a:t>
            </a:r>
            <a:r>
              <a:rPr lang="en-US" sz="2800" dirty="0" smtClean="0"/>
              <a:t> In 2003, she received the Academy Award for Best Original Screenplay for </a:t>
            </a:r>
            <a:r>
              <a:rPr lang="pl-PL" sz="2800" dirty="0" smtClean="0"/>
              <a:t>,,</a:t>
            </a:r>
            <a:r>
              <a:rPr lang="en-US" sz="2800" i="1" dirty="0" smtClean="0"/>
              <a:t>Lost in Translation</a:t>
            </a:r>
            <a:r>
              <a:rPr lang="pl-PL" sz="2800" i="1" dirty="0" smtClean="0"/>
              <a:t>,,.</a:t>
            </a:r>
            <a:endParaRPr lang="pl-PL" sz="2800" dirty="0"/>
          </a:p>
        </p:txBody>
      </p:sp>
      <p:pic>
        <p:nvPicPr>
          <p:cNvPr id="4" name="Obraz 3" descr="_39902987_winners_gallery_coppola.jpg"/>
          <p:cNvPicPr>
            <a:picLocks noChangeAspect="1"/>
          </p:cNvPicPr>
          <p:nvPr/>
        </p:nvPicPr>
        <p:blipFill>
          <a:blip r:embed="rId2" cstate="print"/>
          <a:stretch>
            <a:fillRect/>
          </a:stretch>
        </p:blipFill>
        <p:spPr>
          <a:xfrm>
            <a:off x="2987824" y="1772816"/>
            <a:ext cx="3168352" cy="4320479"/>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1"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heel(1)">
                                      <p:cBhvr>
                                        <p:cTn id="7"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ole tekstowe 1"/>
          <p:cNvSpPr txBox="1"/>
          <p:nvPr/>
        </p:nvSpPr>
        <p:spPr>
          <a:xfrm>
            <a:off x="0" y="0"/>
            <a:ext cx="9144000" cy="3970318"/>
          </a:xfrm>
          <a:prstGeom prst="rect">
            <a:avLst/>
          </a:prstGeom>
          <a:noFill/>
        </p:spPr>
        <p:txBody>
          <a:bodyPr wrap="square" rtlCol="0">
            <a:spAutoFit/>
          </a:bodyPr>
          <a:lstStyle/>
          <a:p>
            <a:pPr algn="ctr"/>
            <a:endParaRPr lang="pl-PL" sz="3600" b="1" i="1" dirty="0" smtClean="0"/>
          </a:p>
          <a:p>
            <a:pPr algn="ctr"/>
            <a:endParaRPr lang="pl-PL" sz="3600" b="1" i="1" dirty="0"/>
          </a:p>
          <a:p>
            <a:pPr algn="ctr"/>
            <a:endParaRPr lang="pl-PL" sz="3600" b="1" i="1" dirty="0" smtClean="0"/>
          </a:p>
          <a:p>
            <a:pPr algn="ctr"/>
            <a:r>
              <a:rPr lang="pl-PL" sz="3600" b="1" i="1" dirty="0" smtClean="0"/>
              <a:t>,Marie Antoinette,, </a:t>
            </a:r>
            <a:r>
              <a:rPr lang="pl-PL" sz="3600" dirty="0" smtClean="0"/>
              <a:t>was her third film.</a:t>
            </a:r>
            <a:r>
              <a:rPr lang="en-US" sz="3600" dirty="0" smtClean="0"/>
              <a:t> </a:t>
            </a:r>
            <a:endParaRPr lang="pl-PL" sz="3600" dirty="0" smtClean="0"/>
          </a:p>
          <a:p>
            <a:pPr algn="ctr"/>
            <a:r>
              <a:rPr lang="en-US" sz="3600" dirty="0" smtClean="0"/>
              <a:t>It debuted at the 2006 Cannes Film Festival</a:t>
            </a:r>
            <a:r>
              <a:rPr lang="pl-PL" sz="3600" baseline="30000" dirty="0" smtClean="0"/>
              <a:t> </a:t>
            </a:r>
            <a:r>
              <a:rPr lang="en-US" sz="3600" dirty="0" smtClean="0"/>
              <a:t>where it received a standing ovation.</a:t>
            </a:r>
            <a:r>
              <a:rPr lang="pl-PL" sz="3600" baseline="30000" dirty="0" smtClean="0"/>
              <a:t> </a:t>
            </a:r>
            <a:r>
              <a:rPr lang="en-US" sz="3600" dirty="0" smtClean="0"/>
              <a:t>Critics were divided.</a:t>
            </a:r>
            <a:endParaRPr lang="pl-PL" sz="3600" dirty="0"/>
          </a:p>
        </p:txBody>
      </p:sp>
    </p:spTree>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2" name="pole tekstowe 1"/>
          <p:cNvSpPr txBox="1"/>
          <p:nvPr/>
        </p:nvSpPr>
        <p:spPr>
          <a:xfrm>
            <a:off x="0" y="0"/>
            <a:ext cx="9144000" cy="5693866"/>
          </a:xfrm>
          <a:prstGeom prst="rect">
            <a:avLst/>
          </a:prstGeom>
          <a:noFill/>
        </p:spPr>
        <p:txBody>
          <a:bodyPr wrap="square" rtlCol="0">
            <a:spAutoFit/>
          </a:bodyPr>
          <a:lstStyle/>
          <a:p>
            <a:pPr algn="ctr"/>
            <a:r>
              <a:rPr lang="pl-PL" sz="4400" b="1" i="1" dirty="0" err="1" smtClean="0"/>
              <a:t>About</a:t>
            </a:r>
            <a:r>
              <a:rPr lang="pl-PL" sz="4400" b="1" i="1" dirty="0" smtClean="0"/>
              <a:t> </a:t>
            </a:r>
            <a:r>
              <a:rPr lang="pl-PL" sz="4400" b="1" i="1" dirty="0" err="1" smtClean="0"/>
              <a:t>the</a:t>
            </a:r>
            <a:r>
              <a:rPr lang="pl-PL" sz="4400" b="1" i="1" dirty="0" smtClean="0"/>
              <a:t> film</a:t>
            </a:r>
          </a:p>
          <a:p>
            <a:pPr algn="ctr"/>
            <a:endParaRPr lang="pl-PL" sz="3200" b="1" i="1" dirty="0" smtClean="0"/>
          </a:p>
          <a:p>
            <a:pPr algn="ctr"/>
            <a:r>
              <a:rPr lang="pl-PL" sz="3200" b="1" i="1" dirty="0" smtClean="0"/>
              <a:t>,,</a:t>
            </a:r>
            <a:r>
              <a:rPr lang="en-US" sz="3200" b="1" i="1" dirty="0" smtClean="0"/>
              <a:t>Marie Antoinette</a:t>
            </a:r>
            <a:r>
              <a:rPr lang="pl-PL" sz="3200" b="1" i="1" dirty="0" smtClean="0"/>
              <a:t>,,</a:t>
            </a:r>
            <a:r>
              <a:rPr lang="en-US" sz="3200" dirty="0" smtClean="0"/>
              <a:t> is a 2006 historical comedy-drama film, written and directed by Sofia Coppola. It is</a:t>
            </a:r>
            <a:r>
              <a:rPr lang="pl-PL" sz="3200" dirty="0" smtClean="0"/>
              <a:t> </a:t>
            </a:r>
            <a:r>
              <a:rPr lang="en-US" sz="3200" dirty="0" smtClean="0"/>
              <a:t>based on the life of the Queen</a:t>
            </a:r>
            <a:r>
              <a:rPr lang="pl-PL" sz="3200" dirty="0" smtClean="0"/>
              <a:t> </a:t>
            </a:r>
            <a:r>
              <a:rPr lang="en-US" sz="3200" dirty="0" smtClean="0"/>
              <a:t>in the years leading up to the French Revolution</a:t>
            </a:r>
            <a:r>
              <a:rPr lang="pl-PL" sz="3200" dirty="0" smtClean="0"/>
              <a:t>.</a:t>
            </a:r>
          </a:p>
          <a:p>
            <a:pPr algn="ctr"/>
            <a:endParaRPr lang="pl-PL" sz="3200" dirty="0" smtClean="0"/>
          </a:p>
          <a:p>
            <a:pPr algn="ctr"/>
            <a:endParaRPr lang="pl-PL" sz="3200" dirty="0" smtClean="0"/>
          </a:p>
          <a:p>
            <a:pPr algn="ctr"/>
            <a:r>
              <a:rPr lang="pl-PL" sz="3200" dirty="0" smtClean="0"/>
              <a:t>,,Marie </a:t>
            </a:r>
            <a:r>
              <a:rPr lang="pl-PL" sz="3200" dirty="0" err="1" smtClean="0"/>
              <a:t>Antoinette</a:t>
            </a:r>
            <a:r>
              <a:rPr lang="pl-PL" sz="3200" dirty="0" smtClean="0"/>
              <a:t>,, </a:t>
            </a:r>
            <a:r>
              <a:rPr lang="en-US" sz="3200" dirty="0" smtClean="0"/>
              <a:t>won an Academy Award for Best Costume Design</a:t>
            </a:r>
            <a:r>
              <a:rPr lang="pl-PL" sz="3200" dirty="0" smtClean="0"/>
              <a:t>.</a:t>
            </a:r>
          </a:p>
          <a:p>
            <a:pPr algn="ctr"/>
            <a:endParaRPr lang="pl-PL" sz="3200" dirty="0"/>
          </a:p>
        </p:txBody>
      </p:sp>
    </p:spTree>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7" presetClass="emph" presetSubtype="0" fill="remove" nodeType="afterEffect">
                                  <p:stCondLst>
                                    <p:cond delay="0"/>
                                  </p:stCondLst>
                                  <p:childTnLst>
                                    <p:animClr clrSpc="rgb" dir="cw">
                                      <p:cBhvr override="childStyle">
                                        <p:cTn id="6" dur="250" autoRev="1" fill="remove"/>
                                        <p:tgtEl>
                                          <p:spTgt spid="2">
                                            <p:txEl>
                                              <p:pRg st="0" end="0"/>
                                            </p:txEl>
                                          </p:spTgt>
                                        </p:tgtEl>
                                        <p:attrNameLst>
                                          <p:attrName>style.color</p:attrName>
                                        </p:attrNameLst>
                                      </p:cBhvr>
                                      <p:to>
                                        <a:schemeClr val="bg1"/>
                                      </p:to>
                                    </p:animClr>
                                    <p:animClr clrSpc="rgb" dir="cw">
                                      <p:cBhvr>
                                        <p:cTn id="7" dur="250" autoRev="1" fill="remove"/>
                                        <p:tgtEl>
                                          <p:spTgt spid="2">
                                            <p:txEl>
                                              <p:pRg st="0" end="0"/>
                                            </p:txEl>
                                          </p:spTgt>
                                        </p:tgtEl>
                                        <p:attrNameLst>
                                          <p:attrName>fillcolor</p:attrName>
                                        </p:attrNameLst>
                                      </p:cBhvr>
                                      <p:to>
                                        <a:schemeClr val="bg1"/>
                                      </p:to>
                                    </p:animClr>
                                    <p:set>
                                      <p:cBhvr>
                                        <p:cTn id="8" dur="250" autoRev="1" fill="remove"/>
                                        <p:tgtEl>
                                          <p:spTgt spid="2">
                                            <p:txEl>
                                              <p:pRg st="0" end="0"/>
                                            </p:txEl>
                                          </p:spTgt>
                                        </p:tgtEl>
                                        <p:attrNameLst>
                                          <p:attrName>fill.type</p:attrName>
                                        </p:attrNameLst>
                                      </p:cBhvr>
                                      <p:to>
                                        <p:strVal val="solid"/>
                                      </p:to>
                                    </p:set>
                                    <p:set>
                                      <p:cBhvr>
                                        <p:cTn id="9" dur="250" autoRev="1" fill="remove"/>
                                        <p:tgtEl>
                                          <p:spTgt spid="2">
                                            <p:txEl>
                                              <p:pRg st="0" end="0"/>
                                            </p:txEl>
                                          </p:spTgt>
                                        </p:tgtEl>
                                        <p:attrNameLst>
                                          <p:attrName>fill.on</p:attrName>
                                        </p:attrNameLst>
                                      </p:cBhvr>
                                      <p:to>
                                        <p:strVal val="true"/>
                                      </p:to>
                                    </p:set>
                                  </p:childTnLst>
                                </p:cTn>
                              </p:par>
                            </p:childTnLst>
                          </p:cTn>
                        </p:par>
                        <p:par>
                          <p:cTn id="10" fill="hold">
                            <p:stCondLst>
                              <p:cond delay="500"/>
                            </p:stCondLst>
                            <p:childTnLst>
                              <p:par>
                                <p:cTn id="11" presetID="26" presetClass="entr" presetSubtype="0" fill="hold" nodeType="afterEffect">
                                  <p:stCondLst>
                                    <p:cond delay="0"/>
                                  </p:stCondLst>
                                  <p:childTnLst>
                                    <p:set>
                                      <p:cBhvr>
                                        <p:cTn id="12" dur="1" fill="hold">
                                          <p:stCondLst>
                                            <p:cond delay="0"/>
                                          </p:stCondLst>
                                        </p:cTn>
                                        <p:tgtEl>
                                          <p:spTgt spid="2">
                                            <p:txEl>
                                              <p:pRg st="2" end="2"/>
                                            </p:txEl>
                                          </p:spTgt>
                                        </p:tgtEl>
                                        <p:attrNameLst>
                                          <p:attrName>style.visibility</p:attrName>
                                        </p:attrNameLst>
                                      </p:cBhvr>
                                      <p:to>
                                        <p:strVal val="visible"/>
                                      </p:to>
                                    </p:set>
                                    <p:animEffect transition="in" filter="wipe(down)">
                                      <p:cBhvr>
                                        <p:cTn id="13" dur="580">
                                          <p:stCondLst>
                                            <p:cond delay="0"/>
                                          </p:stCondLst>
                                        </p:cTn>
                                        <p:tgtEl>
                                          <p:spTgt spid="2">
                                            <p:txEl>
                                              <p:pRg st="2" end="2"/>
                                            </p:txEl>
                                          </p:spTgt>
                                        </p:tgtEl>
                                      </p:cBhvr>
                                    </p:animEffect>
                                    <p:anim calcmode="lin" valueType="num">
                                      <p:cBhvr>
                                        <p:cTn id="14" dur="1822" tmFilter="0,0; 0.14,0.36; 0.43,0.73; 0.71,0.91; 1.0,1.0">
                                          <p:stCondLst>
                                            <p:cond delay="0"/>
                                          </p:stCondLst>
                                        </p:cTn>
                                        <p:tgtEl>
                                          <p:spTgt spid="2">
                                            <p:txEl>
                                              <p:pRg st="2" end="2"/>
                                            </p:txEl>
                                          </p:spTgt>
                                        </p:tgtEl>
                                        <p:attrNameLst>
                                          <p:attrName>ppt_x</p:attrName>
                                        </p:attrNameLst>
                                      </p:cBhvr>
                                      <p:tavLst>
                                        <p:tav tm="0">
                                          <p:val>
                                            <p:strVal val="#ppt_x-0.25"/>
                                          </p:val>
                                        </p:tav>
                                        <p:tav tm="100000">
                                          <p:val>
                                            <p:strVal val="#ppt_x"/>
                                          </p:val>
                                        </p:tav>
                                      </p:tavLst>
                                    </p:anim>
                                    <p:anim calcmode="lin" valueType="num">
                                      <p:cBhvr>
                                        <p:cTn id="15" dur="664" tmFilter="0.0,0.0; 0.25,0.07; 0.50,0.2; 0.75,0.467; 1.0,1.0">
                                          <p:stCondLst>
                                            <p:cond delay="0"/>
                                          </p:stCondLst>
                                        </p:cTn>
                                        <p:tgtEl>
                                          <p:spTgt spid="2">
                                            <p:txEl>
                                              <p:pRg st="2" end="2"/>
                                            </p:txEl>
                                          </p:spTgt>
                                        </p:tgtEl>
                                        <p:attrNameLst>
                                          <p:attrName>ppt_y</p:attrName>
                                        </p:attrNameLst>
                                      </p:cBhvr>
                                      <p:tavLst>
                                        <p:tav tm="0" fmla="#ppt_y-sin(pi*$)/3">
                                          <p:val>
                                            <p:fltVal val="0.5"/>
                                          </p:val>
                                        </p:tav>
                                        <p:tav tm="100000">
                                          <p:val>
                                            <p:fltVal val="1"/>
                                          </p:val>
                                        </p:tav>
                                      </p:tavLst>
                                    </p:anim>
                                    <p:anim calcmode="lin" valueType="num">
                                      <p:cBhvr>
                                        <p:cTn id="16" dur="664" tmFilter="0, 0; 0.125,0.2665; 0.25,0.4; 0.375,0.465; 0.5,0.5;  0.625,0.535; 0.75,0.6; 0.875,0.7335; 1,1">
                                          <p:stCondLst>
                                            <p:cond delay="664"/>
                                          </p:stCondLst>
                                        </p:cTn>
                                        <p:tgtEl>
                                          <p:spTgt spid="2">
                                            <p:txEl>
                                              <p:pRg st="2" end="2"/>
                                            </p:txEl>
                                          </p:spTgt>
                                        </p:tgtEl>
                                        <p:attrNameLst>
                                          <p:attrName>ppt_y</p:attrName>
                                        </p:attrNameLst>
                                      </p:cBhvr>
                                      <p:tavLst>
                                        <p:tav tm="0" fmla="#ppt_y-sin(pi*$)/9">
                                          <p:val>
                                            <p:fltVal val="0"/>
                                          </p:val>
                                        </p:tav>
                                        <p:tav tm="100000">
                                          <p:val>
                                            <p:fltVal val="1"/>
                                          </p:val>
                                        </p:tav>
                                      </p:tavLst>
                                    </p:anim>
                                    <p:anim calcmode="lin" valueType="num">
                                      <p:cBhvr>
                                        <p:cTn id="17" dur="332" tmFilter="0, 0; 0.125,0.2665; 0.25,0.4; 0.375,0.465; 0.5,0.5;  0.625,0.535; 0.75,0.6; 0.875,0.7335; 1,1">
                                          <p:stCondLst>
                                            <p:cond delay="1324"/>
                                          </p:stCondLst>
                                        </p:cTn>
                                        <p:tgtEl>
                                          <p:spTgt spid="2">
                                            <p:txEl>
                                              <p:pRg st="2" end="2"/>
                                            </p:txEl>
                                          </p:spTgt>
                                        </p:tgtEl>
                                        <p:attrNameLst>
                                          <p:attrName>ppt_y</p:attrName>
                                        </p:attrNameLst>
                                      </p:cBhvr>
                                      <p:tavLst>
                                        <p:tav tm="0" fmla="#ppt_y-sin(pi*$)/27">
                                          <p:val>
                                            <p:fltVal val="0"/>
                                          </p:val>
                                        </p:tav>
                                        <p:tav tm="100000">
                                          <p:val>
                                            <p:fltVal val="1"/>
                                          </p:val>
                                        </p:tav>
                                      </p:tavLst>
                                    </p:anim>
                                    <p:anim calcmode="lin" valueType="num">
                                      <p:cBhvr>
                                        <p:cTn id="18" dur="164" tmFilter="0, 0; 0.125,0.2665; 0.25,0.4; 0.375,0.465; 0.5,0.5;  0.625,0.535; 0.75,0.6; 0.875,0.7335; 1,1">
                                          <p:stCondLst>
                                            <p:cond delay="1656"/>
                                          </p:stCondLst>
                                        </p:cTn>
                                        <p:tgtEl>
                                          <p:spTgt spid="2">
                                            <p:txEl>
                                              <p:pRg st="2" end="2"/>
                                            </p:txEl>
                                          </p:spTgt>
                                        </p:tgtEl>
                                        <p:attrNameLst>
                                          <p:attrName>ppt_y</p:attrName>
                                        </p:attrNameLst>
                                      </p:cBhvr>
                                      <p:tavLst>
                                        <p:tav tm="0" fmla="#ppt_y-sin(pi*$)/81">
                                          <p:val>
                                            <p:fltVal val="0"/>
                                          </p:val>
                                        </p:tav>
                                        <p:tav tm="100000">
                                          <p:val>
                                            <p:fltVal val="1"/>
                                          </p:val>
                                        </p:tav>
                                      </p:tavLst>
                                    </p:anim>
                                    <p:animScale>
                                      <p:cBhvr>
                                        <p:cTn id="19" dur="26">
                                          <p:stCondLst>
                                            <p:cond delay="650"/>
                                          </p:stCondLst>
                                        </p:cTn>
                                        <p:tgtEl>
                                          <p:spTgt spid="2">
                                            <p:txEl>
                                              <p:pRg st="2" end="2"/>
                                            </p:txEl>
                                          </p:spTgt>
                                        </p:tgtEl>
                                      </p:cBhvr>
                                      <p:to x="100000" y="60000"/>
                                    </p:animScale>
                                    <p:animScale>
                                      <p:cBhvr>
                                        <p:cTn id="20" dur="166" decel="50000">
                                          <p:stCondLst>
                                            <p:cond delay="676"/>
                                          </p:stCondLst>
                                        </p:cTn>
                                        <p:tgtEl>
                                          <p:spTgt spid="2">
                                            <p:txEl>
                                              <p:pRg st="2" end="2"/>
                                            </p:txEl>
                                          </p:spTgt>
                                        </p:tgtEl>
                                      </p:cBhvr>
                                      <p:to x="100000" y="100000"/>
                                    </p:animScale>
                                    <p:animScale>
                                      <p:cBhvr>
                                        <p:cTn id="21" dur="26">
                                          <p:stCondLst>
                                            <p:cond delay="1312"/>
                                          </p:stCondLst>
                                        </p:cTn>
                                        <p:tgtEl>
                                          <p:spTgt spid="2">
                                            <p:txEl>
                                              <p:pRg st="2" end="2"/>
                                            </p:txEl>
                                          </p:spTgt>
                                        </p:tgtEl>
                                      </p:cBhvr>
                                      <p:to x="100000" y="80000"/>
                                    </p:animScale>
                                    <p:animScale>
                                      <p:cBhvr>
                                        <p:cTn id="22" dur="166" decel="50000">
                                          <p:stCondLst>
                                            <p:cond delay="1338"/>
                                          </p:stCondLst>
                                        </p:cTn>
                                        <p:tgtEl>
                                          <p:spTgt spid="2">
                                            <p:txEl>
                                              <p:pRg st="2" end="2"/>
                                            </p:txEl>
                                          </p:spTgt>
                                        </p:tgtEl>
                                      </p:cBhvr>
                                      <p:to x="100000" y="100000"/>
                                    </p:animScale>
                                    <p:animScale>
                                      <p:cBhvr>
                                        <p:cTn id="23" dur="26">
                                          <p:stCondLst>
                                            <p:cond delay="1642"/>
                                          </p:stCondLst>
                                        </p:cTn>
                                        <p:tgtEl>
                                          <p:spTgt spid="2">
                                            <p:txEl>
                                              <p:pRg st="2" end="2"/>
                                            </p:txEl>
                                          </p:spTgt>
                                        </p:tgtEl>
                                      </p:cBhvr>
                                      <p:to x="100000" y="90000"/>
                                    </p:animScale>
                                    <p:animScale>
                                      <p:cBhvr>
                                        <p:cTn id="24" dur="166" decel="50000">
                                          <p:stCondLst>
                                            <p:cond delay="1668"/>
                                          </p:stCondLst>
                                        </p:cTn>
                                        <p:tgtEl>
                                          <p:spTgt spid="2">
                                            <p:txEl>
                                              <p:pRg st="2" end="2"/>
                                            </p:txEl>
                                          </p:spTgt>
                                        </p:tgtEl>
                                      </p:cBhvr>
                                      <p:to x="100000" y="100000"/>
                                    </p:animScale>
                                    <p:animScale>
                                      <p:cBhvr>
                                        <p:cTn id="25" dur="26">
                                          <p:stCondLst>
                                            <p:cond delay="1808"/>
                                          </p:stCondLst>
                                        </p:cTn>
                                        <p:tgtEl>
                                          <p:spTgt spid="2">
                                            <p:txEl>
                                              <p:pRg st="2" end="2"/>
                                            </p:txEl>
                                          </p:spTgt>
                                        </p:tgtEl>
                                      </p:cBhvr>
                                      <p:to x="100000" y="95000"/>
                                    </p:animScale>
                                    <p:animScale>
                                      <p:cBhvr>
                                        <p:cTn id="26" dur="166" decel="50000">
                                          <p:stCondLst>
                                            <p:cond delay="1834"/>
                                          </p:stCondLst>
                                        </p:cTn>
                                        <p:tgtEl>
                                          <p:spTgt spid="2">
                                            <p:txEl>
                                              <p:pRg st="2" end="2"/>
                                            </p:txEl>
                                          </p:spTgt>
                                        </p:tgtEl>
                                      </p:cBhvr>
                                      <p:to x="100000" y="100000"/>
                                    </p:animScale>
                                  </p:childTnLst>
                                </p:cTn>
                              </p:par>
                            </p:childTnLst>
                          </p:cTn>
                        </p:par>
                        <p:par>
                          <p:cTn id="27" fill="hold">
                            <p:stCondLst>
                              <p:cond delay="2500"/>
                            </p:stCondLst>
                            <p:childTnLst>
                              <p:par>
                                <p:cTn id="28" presetID="26" presetClass="entr" presetSubtype="0" fill="hold" nodeType="afterEffect">
                                  <p:stCondLst>
                                    <p:cond delay="0"/>
                                  </p:stCondLst>
                                  <p:childTnLst>
                                    <p:set>
                                      <p:cBhvr>
                                        <p:cTn id="29" dur="1" fill="hold">
                                          <p:stCondLst>
                                            <p:cond delay="0"/>
                                          </p:stCondLst>
                                        </p:cTn>
                                        <p:tgtEl>
                                          <p:spTgt spid="2">
                                            <p:txEl>
                                              <p:pRg st="5" end="5"/>
                                            </p:txEl>
                                          </p:spTgt>
                                        </p:tgtEl>
                                        <p:attrNameLst>
                                          <p:attrName>style.visibility</p:attrName>
                                        </p:attrNameLst>
                                      </p:cBhvr>
                                      <p:to>
                                        <p:strVal val="visible"/>
                                      </p:to>
                                    </p:set>
                                    <p:animEffect transition="in" filter="wipe(down)">
                                      <p:cBhvr>
                                        <p:cTn id="30" dur="580">
                                          <p:stCondLst>
                                            <p:cond delay="0"/>
                                          </p:stCondLst>
                                        </p:cTn>
                                        <p:tgtEl>
                                          <p:spTgt spid="2">
                                            <p:txEl>
                                              <p:pRg st="5" end="5"/>
                                            </p:txEl>
                                          </p:spTgt>
                                        </p:tgtEl>
                                      </p:cBhvr>
                                    </p:animEffect>
                                    <p:anim calcmode="lin" valueType="num">
                                      <p:cBhvr>
                                        <p:cTn id="31" dur="1822" tmFilter="0,0; 0.14,0.36; 0.43,0.73; 0.71,0.91; 1.0,1.0">
                                          <p:stCondLst>
                                            <p:cond delay="0"/>
                                          </p:stCondLst>
                                        </p:cTn>
                                        <p:tgtEl>
                                          <p:spTgt spid="2">
                                            <p:txEl>
                                              <p:pRg st="5" end="5"/>
                                            </p:txEl>
                                          </p:spTgt>
                                        </p:tgtEl>
                                        <p:attrNameLst>
                                          <p:attrName>ppt_x</p:attrName>
                                        </p:attrNameLst>
                                      </p:cBhvr>
                                      <p:tavLst>
                                        <p:tav tm="0">
                                          <p:val>
                                            <p:strVal val="#ppt_x-0.25"/>
                                          </p:val>
                                        </p:tav>
                                        <p:tav tm="100000">
                                          <p:val>
                                            <p:strVal val="#ppt_x"/>
                                          </p:val>
                                        </p:tav>
                                      </p:tavLst>
                                    </p:anim>
                                    <p:anim calcmode="lin" valueType="num">
                                      <p:cBhvr>
                                        <p:cTn id="32" dur="664" tmFilter="0.0,0.0; 0.25,0.07; 0.50,0.2; 0.75,0.467; 1.0,1.0">
                                          <p:stCondLst>
                                            <p:cond delay="0"/>
                                          </p:stCondLst>
                                        </p:cTn>
                                        <p:tgtEl>
                                          <p:spTgt spid="2">
                                            <p:txEl>
                                              <p:pRg st="5" end="5"/>
                                            </p:txEl>
                                          </p:spTgt>
                                        </p:tgtEl>
                                        <p:attrNameLst>
                                          <p:attrName>ppt_y</p:attrName>
                                        </p:attrNameLst>
                                      </p:cBhvr>
                                      <p:tavLst>
                                        <p:tav tm="0" fmla="#ppt_y-sin(pi*$)/3">
                                          <p:val>
                                            <p:fltVal val="0.5"/>
                                          </p:val>
                                        </p:tav>
                                        <p:tav tm="100000">
                                          <p:val>
                                            <p:fltVal val="1"/>
                                          </p:val>
                                        </p:tav>
                                      </p:tavLst>
                                    </p:anim>
                                    <p:anim calcmode="lin" valueType="num">
                                      <p:cBhvr>
                                        <p:cTn id="33" dur="664" tmFilter="0, 0; 0.125,0.2665; 0.25,0.4; 0.375,0.465; 0.5,0.5;  0.625,0.535; 0.75,0.6; 0.875,0.7335; 1,1">
                                          <p:stCondLst>
                                            <p:cond delay="664"/>
                                          </p:stCondLst>
                                        </p:cTn>
                                        <p:tgtEl>
                                          <p:spTgt spid="2">
                                            <p:txEl>
                                              <p:pRg st="5" end="5"/>
                                            </p:txEl>
                                          </p:spTgt>
                                        </p:tgtEl>
                                        <p:attrNameLst>
                                          <p:attrName>ppt_y</p:attrName>
                                        </p:attrNameLst>
                                      </p:cBhvr>
                                      <p:tavLst>
                                        <p:tav tm="0" fmla="#ppt_y-sin(pi*$)/9">
                                          <p:val>
                                            <p:fltVal val="0"/>
                                          </p:val>
                                        </p:tav>
                                        <p:tav tm="100000">
                                          <p:val>
                                            <p:fltVal val="1"/>
                                          </p:val>
                                        </p:tav>
                                      </p:tavLst>
                                    </p:anim>
                                    <p:anim calcmode="lin" valueType="num">
                                      <p:cBhvr>
                                        <p:cTn id="34" dur="332" tmFilter="0, 0; 0.125,0.2665; 0.25,0.4; 0.375,0.465; 0.5,0.5;  0.625,0.535; 0.75,0.6; 0.875,0.7335; 1,1">
                                          <p:stCondLst>
                                            <p:cond delay="1324"/>
                                          </p:stCondLst>
                                        </p:cTn>
                                        <p:tgtEl>
                                          <p:spTgt spid="2">
                                            <p:txEl>
                                              <p:pRg st="5" end="5"/>
                                            </p:txEl>
                                          </p:spTgt>
                                        </p:tgtEl>
                                        <p:attrNameLst>
                                          <p:attrName>ppt_y</p:attrName>
                                        </p:attrNameLst>
                                      </p:cBhvr>
                                      <p:tavLst>
                                        <p:tav tm="0" fmla="#ppt_y-sin(pi*$)/27">
                                          <p:val>
                                            <p:fltVal val="0"/>
                                          </p:val>
                                        </p:tav>
                                        <p:tav tm="100000">
                                          <p:val>
                                            <p:fltVal val="1"/>
                                          </p:val>
                                        </p:tav>
                                      </p:tavLst>
                                    </p:anim>
                                    <p:anim calcmode="lin" valueType="num">
                                      <p:cBhvr>
                                        <p:cTn id="35" dur="164" tmFilter="0, 0; 0.125,0.2665; 0.25,0.4; 0.375,0.465; 0.5,0.5;  0.625,0.535; 0.75,0.6; 0.875,0.7335; 1,1">
                                          <p:stCondLst>
                                            <p:cond delay="1656"/>
                                          </p:stCondLst>
                                        </p:cTn>
                                        <p:tgtEl>
                                          <p:spTgt spid="2">
                                            <p:txEl>
                                              <p:pRg st="5" end="5"/>
                                            </p:txEl>
                                          </p:spTgt>
                                        </p:tgtEl>
                                        <p:attrNameLst>
                                          <p:attrName>ppt_y</p:attrName>
                                        </p:attrNameLst>
                                      </p:cBhvr>
                                      <p:tavLst>
                                        <p:tav tm="0" fmla="#ppt_y-sin(pi*$)/81">
                                          <p:val>
                                            <p:fltVal val="0"/>
                                          </p:val>
                                        </p:tav>
                                        <p:tav tm="100000">
                                          <p:val>
                                            <p:fltVal val="1"/>
                                          </p:val>
                                        </p:tav>
                                      </p:tavLst>
                                    </p:anim>
                                    <p:animScale>
                                      <p:cBhvr>
                                        <p:cTn id="36" dur="26">
                                          <p:stCondLst>
                                            <p:cond delay="650"/>
                                          </p:stCondLst>
                                        </p:cTn>
                                        <p:tgtEl>
                                          <p:spTgt spid="2">
                                            <p:txEl>
                                              <p:pRg st="5" end="5"/>
                                            </p:txEl>
                                          </p:spTgt>
                                        </p:tgtEl>
                                      </p:cBhvr>
                                      <p:to x="100000" y="60000"/>
                                    </p:animScale>
                                    <p:animScale>
                                      <p:cBhvr>
                                        <p:cTn id="37" dur="166" decel="50000">
                                          <p:stCondLst>
                                            <p:cond delay="676"/>
                                          </p:stCondLst>
                                        </p:cTn>
                                        <p:tgtEl>
                                          <p:spTgt spid="2">
                                            <p:txEl>
                                              <p:pRg st="5" end="5"/>
                                            </p:txEl>
                                          </p:spTgt>
                                        </p:tgtEl>
                                      </p:cBhvr>
                                      <p:to x="100000" y="100000"/>
                                    </p:animScale>
                                    <p:animScale>
                                      <p:cBhvr>
                                        <p:cTn id="38" dur="26">
                                          <p:stCondLst>
                                            <p:cond delay="1312"/>
                                          </p:stCondLst>
                                        </p:cTn>
                                        <p:tgtEl>
                                          <p:spTgt spid="2">
                                            <p:txEl>
                                              <p:pRg st="5" end="5"/>
                                            </p:txEl>
                                          </p:spTgt>
                                        </p:tgtEl>
                                      </p:cBhvr>
                                      <p:to x="100000" y="80000"/>
                                    </p:animScale>
                                    <p:animScale>
                                      <p:cBhvr>
                                        <p:cTn id="39" dur="166" decel="50000">
                                          <p:stCondLst>
                                            <p:cond delay="1338"/>
                                          </p:stCondLst>
                                        </p:cTn>
                                        <p:tgtEl>
                                          <p:spTgt spid="2">
                                            <p:txEl>
                                              <p:pRg st="5" end="5"/>
                                            </p:txEl>
                                          </p:spTgt>
                                        </p:tgtEl>
                                      </p:cBhvr>
                                      <p:to x="100000" y="100000"/>
                                    </p:animScale>
                                    <p:animScale>
                                      <p:cBhvr>
                                        <p:cTn id="40" dur="26">
                                          <p:stCondLst>
                                            <p:cond delay="1642"/>
                                          </p:stCondLst>
                                        </p:cTn>
                                        <p:tgtEl>
                                          <p:spTgt spid="2">
                                            <p:txEl>
                                              <p:pRg st="5" end="5"/>
                                            </p:txEl>
                                          </p:spTgt>
                                        </p:tgtEl>
                                      </p:cBhvr>
                                      <p:to x="100000" y="90000"/>
                                    </p:animScale>
                                    <p:animScale>
                                      <p:cBhvr>
                                        <p:cTn id="41" dur="166" decel="50000">
                                          <p:stCondLst>
                                            <p:cond delay="1668"/>
                                          </p:stCondLst>
                                        </p:cTn>
                                        <p:tgtEl>
                                          <p:spTgt spid="2">
                                            <p:txEl>
                                              <p:pRg st="5" end="5"/>
                                            </p:txEl>
                                          </p:spTgt>
                                        </p:tgtEl>
                                      </p:cBhvr>
                                      <p:to x="100000" y="100000"/>
                                    </p:animScale>
                                    <p:animScale>
                                      <p:cBhvr>
                                        <p:cTn id="42" dur="26">
                                          <p:stCondLst>
                                            <p:cond delay="1808"/>
                                          </p:stCondLst>
                                        </p:cTn>
                                        <p:tgtEl>
                                          <p:spTgt spid="2">
                                            <p:txEl>
                                              <p:pRg st="5" end="5"/>
                                            </p:txEl>
                                          </p:spTgt>
                                        </p:tgtEl>
                                      </p:cBhvr>
                                      <p:to x="100000" y="95000"/>
                                    </p:animScale>
                                    <p:animScale>
                                      <p:cBhvr>
                                        <p:cTn id="43" dur="166" decel="50000">
                                          <p:stCondLst>
                                            <p:cond delay="1834"/>
                                          </p:stCondLst>
                                        </p:cTn>
                                        <p:tgtEl>
                                          <p:spTgt spid="2">
                                            <p:txEl>
                                              <p:pRg st="5" end="5"/>
                                            </p:txEl>
                                          </p:spTgt>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l="-8000" r="-8000"/>
          </a:stretch>
        </a:blipFill>
        <a:effectLst/>
      </p:bgPr>
    </p:bg>
    <p:spTree>
      <p:nvGrpSpPr>
        <p:cNvPr id="1" name=""/>
        <p:cNvGrpSpPr/>
        <p:nvPr/>
      </p:nvGrpSpPr>
      <p:grpSpPr>
        <a:xfrm>
          <a:off x="0" y="0"/>
          <a:ext cx="0" cy="0"/>
          <a:chOff x="0" y="0"/>
          <a:chExt cx="0" cy="0"/>
        </a:xfrm>
      </p:grpSpPr>
    </p:spTree>
  </p:cSld>
  <p:clrMapOvr>
    <a:masterClrMapping/>
  </p:clrMapOvr>
  <mc:AlternateContent xmlns:mc="http://schemas.openxmlformats.org/markup-compatibility/2006" xmlns:p14="http://schemas.microsoft.com/office/powerpoint/2010/main">
    <mc:Choice Requires="p14">
      <p:transition spd="slow" p14:dur="3000">
        <p14:shred/>
      </p:transition>
    </mc:Choice>
    <mc:Fallback xmlns="">
      <p:transition spd="slow">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ole tekstowe 2"/>
          <p:cNvSpPr txBox="1"/>
          <p:nvPr/>
        </p:nvSpPr>
        <p:spPr>
          <a:xfrm>
            <a:off x="0" y="0"/>
            <a:ext cx="9144000" cy="4647426"/>
          </a:xfrm>
          <a:prstGeom prst="rect">
            <a:avLst/>
          </a:prstGeom>
          <a:noFill/>
        </p:spPr>
        <p:txBody>
          <a:bodyPr wrap="square" rtlCol="0">
            <a:spAutoFit/>
          </a:bodyPr>
          <a:lstStyle/>
          <a:p>
            <a:pPr algn="ctr"/>
            <a:r>
              <a:rPr lang="pl-PL" sz="5400" b="1" i="1" dirty="0" smtClean="0"/>
              <a:t>Plot</a:t>
            </a:r>
          </a:p>
          <a:p>
            <a:pPr algn="ctr"/>
            <a:endParaRPr lang="pl-PL" dirty="0" smtClean="0"/>
          </a:p>
          <a:p>
            <a:pPr algn="ctr"/>
            <a:r>
              <a:rPr lang="pl-PL" sz="2800" dirty="0" smtClean="0"/>
              <a:t>Fourteen-year-old Maria Antonia Habsburg- better known as Marie Antoinette </a:t>
            </a:r>
            <a:r>
              <a:rPr lang="en-US" sz="2800" dirty="0" smtClean="0"/>
              <a:t>(Kirsten </a:t>
            </a:r>
            <a:r>
              <a:rPr lang="en-US" sz="2800" dirty="0" err="1" smtClean="0"/>
              <a:t>Dunst</a:t>
            </a:r>
            <a:r>
              <a:rPr lang="pl-PL" sz="2800" dirty="0" smtClean="0"/>
              <a:t> </a:t>
            </a:r>
            <a:r>
              <a:rPr lang="pl-PL" sz="2800" dirty="0" err="1" smtClean="0"/>
              <a:t>in</a:t>
            </a:r>
            <a:r>
              <a:rPr lang="pl-PL" sz="2800" dirty="0" smtClean="0"/>
              <a:t> </a:t>
            </a:r>
            <a:r>
              <a:rPr lang="pl-PL" sz="2800" dirty="0" err="1" smtClean="0"/>
              <a:t>this</a:t>
            </a:r>
            <a:r>
              <a:rPr lang="pl-PL" sz="2800" dirty="0" smtClean="0"/>
              <a:t> role</a:t>
            </a:r>
            <a:r>
              <a:rPr lang="en-US" sz="2800" dirty="0" smtClean="0"/>
              <a:t>) is the beautiful</a:t>
            </a:r>
            <a:r>
              <a:rPr lang="pl-PL" sz="2800" dirty="0" smtClean="0"/>
              <a:t> and </a:t>
            </a:r>
            <a:r>
              <a:rPr lang="en-US" sz="2800" dirty="0" smtClean="0"/>
              <a:t>charming</a:t>
            </a:r>
            <a:r>
              <a:rPr lang="pl-PL" sz="2800" dirty="0" smtClean="0"/>
              <a:t> </a:t>
            </a:r>
            <a:r>
              <a:rPr lang="en-US" sz="2800" dirty="0" smtClean="0"/>
              <a:t>princess of Austria, and the youngest daughter of Empress Maria Theresa's  sixteen children.</a:t>
            </a:r>
            <a:r>
              <a:rPr lang="pl-PL" sz="2800" dirty="0" smtClean="0"/>
              <a:t> </a:t>
            </a:r>
            <a:r>
              <a:rPr lang="en-US" sz="2800" dirty="0" smtClean="0"/>
              <a:t>In 1768, she is selected by her mother to marry the Dauphin of France, the future Louis XVI of France (Jason Schwartzman</a:t>
            </a:r>
            <a:r>
              <a:rPr lang="pl-PL" sz="2800" dirty="0" smtClean="0"/>
              <a:t> </a:t>
            </a:r>
            <a:r>
              <a:rPr lang="pl-PL" sz="2800" dirty="0" err="1" smtClean="0"/>
              <a:t>in</a:t>
            </a:r>
            <a:r>
              <a:rPr lang="pl-PL" sz="2800" dirty="0" smtClean="0"/>
              <a:t> </a:t>
            </a:r>
            <a:r>
              <a:rPr lang="pl-PL" sz="2800" dirty="0" err="1" smtClean="0"/>
              <a:t>this</a:t>
            </a:r>
            <a:r>
              <a:rPr lang="pl-PL" sz="2800" dirty="0" smtClean="0"/>
              <a:t> role</a:t>
            </a:r>
            <a:r>
              <a:rPr lang="en-US" sz="2800" dirty="0" smtClean="0"/>
              <a:t>), therefore sealing an alliance between the two rival countries.</a:t>
            </a:r>
            <a:endParaRPr lang="pl-PL" sz="2800" dirty="0"/>
          </a:p>
        </p:txBody>
      </p:sp>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267744" y="4782127"/>
            <a:ext cx="1303832" cy="1791793"/>
          </a:xfrm>
          <a:prstGeom prst="rect">
            <a:avLst/>
          </a:prstGeom>
        </p:spPr>
      </p:pic>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686384" y="4647426"/>
            <a:ext cx="1527239" cy="1977008"/>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1000" fill="hold"/>
                                        <p:tgtEl>
                                          <p:spTgt spid="3">
                                            <p:txEl>
                                              <p:pRg st="0" end="0"/>
                                            </p:txEl>
                                          </p:spTgt>
                                        </p:tgtEl>
                                        <p:attrNameLst>
                                          <p:attrName>ppt_w</p:attrName>
                                        </p:attrNameLst>
                                      </p:cBhvr>
                                      <p:tavLst>
                                        <p:tav tm="0">
                                          <p:val>
                                            <p:fltVal val="0"/>
                                          </p:val>
                                        </p:tav>
                                        <p:tav tm="100000">
                                          <p:val>
                                            <p:strVal val="#ppt_w"/>
                                          </p:val>
                                        </p:tav>
                                      </p:tavLst>
                                    </p:anim>
                                    <p:anim calcmode="lin" valueType="num">
                                      <p:cBhvr>
                                        <p:cTn id="8" dur="1000" fill="hold"/>
                                        <p:tgtEl>
                                          <p:spTgt spid="3">
                                            <p:txEl>
                                              <p:pRg st="0" end="0"/>
                                            </p:txEl>
                                          </p:spTgt>
                                        </p:tgtEl>
                                        <p:attrNameLst>
                                          <p:attrName>ppt_h</p:attrName>
                                        </p:attrNameLst>
                                      </p:cBhvr>
                                      <p:tavLst>
                                        <p:tav tm="0">
                                          <p:val>
                                            <p:fltVal val="0"/>
                                          </p:val>
                                        </p:tav>
                                        <p:tav tm="100000">
                                          <p:val>
                                            <p:strVal val="#ppt_h"/>
                                          </p:val>
                                        </p:tav>
                                      </p:tavLst>
                                    </p:anim>
                                    <p:anim calcmode="lin" valueType="num">
                                      <p:cBhvr>
                                        <p:cTn id="9" dur="1000" fill="hold"/>
                                        <p:tgtEl>
                                          <p:spTgt spid="3">
                                            <p:txEl>
                                              <p:pRg st="0" end="0"/>
                                            </p:txEl>
                                          </p:spTgt>
                                        </p:tgtEl>
                                        <p:attrNameLst>
                                          <p:attrName>style.rotation</p:attrName>
                                        </p:attrNameLst>
                                      </p:cBhvr>
                                      <p:tavLst>
                                        <p:tav tm="0">
                                          <p:val>
                                            <p:fltVal val="90"/>
                                          </p:val>
                                        </p:tav>
                                        <p:tav tm="100000">
                                          <p:val>
                                            <p:fltVal val="0"/>
                                          </p:val>
                                        </p:tav>
                                      </p:tavLst>
                                    </p:anim>
                                    <p:animEffect transition="in" filter="fade">
                                      <p:cBhvr>
                                        <p:cTn id="10" dur="1000"/>
                                        <p:tgtEl>
                                          <p:spTgt spid="3">
                                            <p:txEl>
                                              <p:pRg st="0" end="0"/>
                                            </p:txEl>
                                          </p:spTgt>
                                        </p:tgtEl>
                                      </p:cBhvr>
                                    </p:animEffect>
                                  </p:childTnLst>
                                </p:cTn>
                              </p:par>
                            </p:childTnLst>
                          </p:cTn>
                        </p:par>
                        <p:par>
                          <p:cTn id="11" fill="hold">
                            <p:stCondLst>
                              <p:cond delay="1000"/>
                            </p:stCondLst>
                            <p:childTnLst>
                              <p:par>
                                <p:cTn id="12" presetID="16" presetClass="entr" presetSubtype="21" fill="hold" nodeType="afterEffect">
                                  <p:stCondLst>
                                    <p:cond delay="0"/>
                                  </p:stCondLst>
                                  <p:childTnLst>
                                    <p:set>
                                      <p:cBhvr>
                                        <p:cTn id="13" dur="1" fill="hold">
                                          <p:stCondLst>
                                            <p:cond delay="0"/>
                                          </p:stCondLst>
                                        </p:cTn>
                                        <p:tgtEl>
                                          <p:spTgt spid="2"/>
                                        </p:tgtEl>
                                        <p:attrNameLst>
                                          <p:attrName>style.visibility</p:attrName>
                                        </p:attrNameLst>
                                      </p:cBhvr>
                                      <p:to>
                                        <p:strVal val="visible"/>
                                      </p:to>
                                    </p:set>
                                    <p:animEffect transition="in" filter="barn(inVertical)">
                                      <p:cBhvr>
                                        <p:cTn id="14" dur="500"/>
                                        <p:tgtEl>
                                          <p:spTgt spid="2"/>
                                        </p:tgtEl>
                                      </p:cBhvr>
                                    </p:animEffect>
                                  </p:childTnLst>
                                </p:cTn>
                              </p:par>
                            </p:childTnLst>
                          </p:cTn>
                        </p:par>
                        <p:par>
                          <p:cTn id="15" fill="hold">
                            <p:stCondLst>
                              <p:cond delay="1500"/>
                            </p:stCondLst>
                            <p:childTnLst>
                              <p:par>
                                <p:cTn id="16" presetID="16" presetClass="entr" presetSubtype="21" fill="hold" nodeType="afterEffect">
                                  <p:stCondLst>
                                    <p:cond delay="0"/>
                                  </p:stCondLst>
                                  <p:childTnLst>
                                    <p:set>
                                      <p:cBhvr>
                                        <p:cTn id="17" dur="1" fill="hold">
                                          <p:stCondLst>
                                            <p:cond delay="0"/>
                                          </p:stCondLst>
                                        </p:cTn>
                                        <p:tgtEl>
                                          <p:spTgt spid="4"/>
                                        </p:tgtEl>
                                        <p:attrNameLst>
                                          <p:attrName>style.visibility</p:attrName>
                                        </p:attrNameLst>
                                      </p:cBhvr>
                                      <p:to>
                                        <p:strVal val="visible"/>
                                      </p:to>
                                    </p:set>
                                    <p:animEffect transition="in" filter="barn(inVertical)">
                                      <p:cBhvr>
                                        <p:cTn id="18"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Executive">
  <a:themeElements>
    <a:clrScheme name="Executive">
      <a:dk1>
        <a:sysClr val="windowText" lastClr="000000"/>
      </a:dk1>
      <a:lt1>
        <a:sysClr val="window" lastClr="FFFFFF"/>
      </a:lt1>
      <a:dk2>
        <a:srgbClr val="2F5897"/>
      </a:dk2>
      <a:lt2>
        <a:srgbClr val="E4E9EF"/>
      </a:lt2>
      <a:accent1>
        <a:srgbClr val="6076B4"/>
      </a:accent1>
      <a:accent2>
        <a:srgbClr val="9C5252"/>
      </a:accent2>
      <a:accent3>
        <a:srgbClr val="E68422"/>
      </a:accent3>
      <a:accent4>
        <a:srgbClr val="846648"/>
      </a:accent4>
      <a:accent5>
        <a:srgbClr val="63891F"/>
      </a:accent5>
      <a:accent6>
        <a:srgbClr val="758085"/>
      </a:accent6>
      <a:hlink>
        <a:srgbClr val="3399FF"/>
      </a:hlink>
      <a:folHlink>
        <a:srgbClr val="B2B2B2"/>
      </a:folHlink>
    </a:clrScheme>
    <a:fontScheme name="Executive">
      <a:majorFont>
        <a:latin typeface="Century Gothic"/>
        <a:ea typeface=""/>
        <a:cs typeface=""/>
        <a:font script="Jpan" typeface="HGｺﾞｼｯｸM"/>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Palatino Linotype"/>
        <a:ea typeface=""/>
        <a:cs typeface=""/>
        <a:font script="Jpan" typeface="HGS明朝E"/>
        <a:font script="Hang" typeface="맑은 고딕"/>
        <a:font script="Hans" typeface="宋体"/>
        <a:font script="Hant" typeface="新細明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Executiv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8575" cap="flat" cmpd="sng" algn="ctr">
          <a:solidFill>
            <a:schemeClr val="phClr"/>
          </a:solidFill>
          <a:prstDash val="solid"/>
        </a:ln>
        <a:ln w="508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50000">
              <a:schemeClr val="phClr">
                <a:tint val="80000"/>
                <a:satMod val="250000"/>
              </a:schemeClr>
            </a:gs>
            <a:gs pos="76000">
              <a:schemeClr val="phClr">
                <a:tint val="90000"/>
                <a:shade val="90000"/>
                <a:satMod val="200000"/>
              </a:schemeClr>
            </a:gs>
            <a:gs pos="92000">
              <a:schemeClr val="phClr">
                <a:tint val="90000"/>
                <a:shade val="70000"/>
                <a:satMod val="250000"/>
              </a:schemeClr>
            </a:gs>
          </a:gsLst>
          <a:path path="circle">
            <a:fillToRect l="50000" t="50000" r="50000" b="50000"/>
          </a:path>
        </a:gradFill>
        <a:blipFill>
          <a:blip xmlns:r="http://schemas.openxmlformats.org/officeDocument/2006/relationships" r:embed="rId1">
            <a:duotone>
              <a:schemeClr val="phClr">
                <a:tint val="95000"/>
              </a:schemeClr>
              <a:schemeClr val="phClr">
                <a:shade val="90000"/>
              </a:schemeClr>
            </a:duotone>
          </a:blip>
          <a:tile tx="0" ty="0" sx="100000" sy="100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Executive</Template>
  <TotalTime>717</TotalTime>
  <Words>669</Words>
  <Application>Microsoft Office PowerPoint</Application>
  <PresentationFormat>On-screen Show (4:3)</PresentationFormat>
  <Paragraphs>56</Paragraphs>
  <Slides>20</Slides>
  <Notes>0</Notes>
  <HiddenSlides>0</HiddenSlides>
  <MMClips>0</MMClips>
  <ScaleCrop>false</ScaleCrop>
  <HeadingPairs>
    <vt:vector size="4" baseType="variant">
      <vt:variant>
        <vt:lpstr>Theme</vt:lpstr>
      </vt:variant>
      <vt:variant>
        <vt:i4>1</vt:i4>
      </vt:variant>
      <vt:variant>
        <vt:lpstr>Slide Titles</vt:lpstr>
      </vt:variant>
      <vt:variant>
        <vt:i4>20</vt:i4>
      </vt:variant>
    </vt:vector>
  </HeadingPairs>
  <TitlesOfParts>
    <vt:vector size="21" baseType="lpstr">
      <vt:lpstr>Executive</vt:lpstr>
      <vt:lpstr>The film I’ll never forget…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Slajd 1</dc:title>
  <dc:creator>Sylwia</dc:creator>
  <cp:lastModifiedBy>Wojtekk</cp:lastModifiedBy>
  <cp:revision>69</cp:revision>
  <dcterms:created xsi:type="dcterms:W3CDTF">2014-04-23T15:18:39Z</dcterms:created>
  <dcterms:modified xsi:type="dcterms:W3CDTF">2014-05-01T17:44:07Z</dcterms:modified>
</cp:coreProperties>
</file>